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010400" cy="92964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F95487-92F6-48F6-8D4A-1B38D657D330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BEC474-F4B6-4C97-9EC4-7598301D0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30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66C3-6CA3-475E-A891-66FBF6795A23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A247-6BFA-4951-95EC-4E192D07F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19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66C3-6CA3-475E-A891-66FBF6795A23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A247-6BFA-4951-95EC-4E192D07F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0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66C3-6CA3-475E-A891-66FBF6795A23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A247-6BFA-4951-95EC-4E192D07F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12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66C3-6CA3-475E-A891-66FBF6795A23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A247-6BFA-4951-95EC-4E192D07F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32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66C3-6CA3-475E-A891-66FBF6795A23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A247-6BFA-4951-95EC-4E192D07F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23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66C3-6CA3-475E-A891-66FBF6795A23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A247-6BFA-4951-95EC-4E192D07F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25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66C3-6CA3-475E-A891-66FBF6795A23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A247-6BFA-4951-95EC-4E192D07F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30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66C3-6CA3-475E-A891-66FBF6795A23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A247-6BFA-4951-95EC-4E192D07F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9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66C3-6CA3-475E-A891-66FBF6795A23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A247-6BFA-4951-95EC-4E192D07F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66C3-6CA3-475E-A891-66FBF6795A23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A247-6BFA-4951-95EC-4E192D07F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13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66C3-6CA3-475E-A891-66FBF6795A23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A247-6BFA-4951-95EC-4E192D07F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8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F66C3-6CA3-475E-A891-66FBF6795A23}" type="datetimeFigureOut">
              <a:rPr lang="en-US" smtClean="0"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3A247-6BFA-4951-95EC-4E192D07FA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78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3" Type="http://schemas.openxmlformats.org/officeDocument/2006/relationships/tags" Target="../tags/tag4.xml"/><Relationship Id="rId21" Type="http://schemas.openxmlformats.org/officeDocument/2006/relationships/tags" Target="../tags/tag22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tags" Target="../tags/tag21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13" Type="http://schemas.openxmlformats.org/officeDocument/2006/relationships/tags" Target="../tags/tag37.xml"/><Relationship Id="rId3" Type="http://schemas.openxmlformats.org/officeDocument/2006/relationships/tags" Target="../tags/tag27.xml"/><Relationship Id="rId7" Type="http://schemas.openxmlformats.org/officeDocument/2006/relationships/tags" Target="../tags/tag31.xml"/><Relationship Id="rId12" Type="http://schemas.openxmlformats.org/officeDocument/2006/relationships/tags" Target="../tags/tag36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1" Type="http://schemas.openxmlformats.org/officeDocument/2006/relationships/tags" Target="../tags/tag35.xml"/><Relationship Id="rId5" Type="http://schemas.openxmlformats.org/officeDocument/2006/relationships/tags" Target="../tags/tag29.xml"/><Relationship Id="rId15" Type="http://schemas.openxmlformats.org/officeDocument/2006/relationships/image" Target="../media/image1.png"/><Relationship Id="rId10" Type="http://schemas.openxmlformats.org/officeDocument/2006/relationships/tags" Target="../tags/tag34.xml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tags" Target="../tags/tag50.xml"/><Relationship Id="rId18" Type="http://schemas.openxmlformats.org/officeDocument/2006/relationships/tags" Target="../tags/tag55.xml"/><Relationship Id="rId26" Type="http://schemas.openxmlformats.org/officeDocument/2006/relationships/tags" Target="../tags/tag63.xml"/><Relationship Id="rId39" Type="http://schemas.openxmlformats.org/officeDocument/2006/relationships/tags" Target="../tags/tag76.xml"/><Relationship Id="rId3" Type="http://schemas.openxmlformats.org/officeDocument/2006/relationships/tags" Target="../tags/tag40.xml"/><Relationship Id="rId21" Type="http://schemas.openxmlformats.org/officeDocument/2006/relationships/tags" Target="../tags/tag58.xml"/><Relationship Id="rId34" Type="http://schemas.openxmlformats.org/officeDocument/2006/relationships/tags" Target="../tags/tag71.xml"/><Relationship Id="rId42" Type="http://schemas.openxmlformats.org/officeDocument/2006/relationships/tags" Target="../tags/tag79.xml"/><Relationship Id="rId7" Type="http://schemas.openxmlformats.org/officeDocument/2006/relationships/tags" Target="../tags/tag44.xml"/><Relationship Id="rId12" Type="http://schemas.openxmlformats.org/officeDocument/2006/relationships/tags" Target="../tags/tag49.xml"/><Relationship Id="rId17" Type="http://schemas.openxmlformats.org/officeDocument/2006/relationships/tags" Target="../tags/tag54.xml"/><Relationship Id="rId25" Type="http://schemas.openxmlformats.org/officeDocument/2006/relationships/tags" Target="../tags/tag62.xml"/><Relationship Id="rId33" Type="http://schemas.openxmlformats.org/officeDocument/2006/relationships/tags" Target="../tags/tag70.xml"/><Relationship Id="rId38" Type="http://schemas.openxmlformats.org/officeDocument/2006/relationships/tags" Target="../tags/tag75.xml"/><Relationship Id="rId46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6" Type="http://schemas.openxmlformats.org/officeDocument/2006/relationships/tags" Target="../tags/tag53.xml"/><Relationship Id="rId20" Type="http://schemas.openxmlformats.org/officeDocument/2006/relationships/tags" Target="../tags/tag57.xml"/><Relationship Id="rId29" Type="http://schemas.openxmlformats.org/officeDocument/2006/relationships/tags" Target="../tags/tag66.xml"/><Relationship Id="rId41" Type="http://schemas.openxmlformats.org/officeDocument/2006/relationships/tags" Target="../tags/tag78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24" Type="http://schemas.openxmlformats.org/officeDocument/2006/relationships/tags" Target="../tags/tag61.xml"/><Relationship Id="rId32" Type="http://schemas.openxmlformats.org/officeDocument/2006/relationships/tags" Target="../tags/tag69.xml"/><Relationship Id="rId37" Type="http://schemas.openxmlformats.org/officeDocument/2006/relationships/tags" Target="../tags/tag74.xml"/><Relationship Id="rId40" Type="http://schemas.openxmlformats.org/officeDocument/2006/relationships/tags" Target="../tags/tag77.xml"/><Relationship Id="rId45" Type="http://schemas.openxmlformats.org/officeDocument/2006/relationships/tags" Target="../tags/tag82.xml"/><Relationship Id="rId5" Type="http://schemas.openxmlformats.org/officeDocument/2006/relationships/tags" Target="../tags/tag42.xml"/><Relationship Id="rId15" Type="http://schemas.openxmlformats.org/officeDocument/2006/relationships/tags" Target="../tags/tag52.xml"/><Relationship Id="rId23" Type="http://schemas.openxmlformats.org/officeDocument/2006/relationships/tags" Target="../tags/tag60.xml"/><Relationship Id="rId28" Type="http://schemas.openxmlformats.org/officeDocument/2006/relationships/tags" Target="../tags/tag65.xml"/><Relationship Id="rId36" Type="http://schemas.openxmlformats.org/officeDocument/2006/relationships/tags" Target="../tags/tag73.xml"/><Relationship Id="rId10" Type="http://schemas.openxmlformats.org/officeDocument/2006/relationships/tags" Target="../tags/tag47.xml"/><Relationship Id="rId19" Type="http://schemas.openxmlformats.org/officeDocument/2006/relationships/tags" Target="../tags/tag56.xml"/><Relationship Id="rId31" Type="http://schemas.openxmlformats.org/officeDocument/2006/relationships/tags" Target="../tags/tag68.xml"/><Relationship Id="rId44" Type="http://schemas.openxmlformats.org/officeDocument/2006/relationships/tags" Target="../tags/tag81.xml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tags" Target="../tags/tag51.xml"/><Relationship Id="rId22" Type="http://schemas.openxmlformats.org/officeDocument/2006/relationships/tags" Target="../tags/tag59.xml"/><Relationship Id="rId27" Type="http://schemas.openxmlformats.org/officeDocument/2006/relationships/tags" Target="../tags/tag64.xml"/><Relationship Id="rId30" Type="http://schemas.openxmlformats.org/officeDocument/2006/relationships/tags" Target="../tags/tag67.xml"/><Relationship Id="rId35" Type="http://schemas.openxmlformats.org/officeDocument/2006/relationships/tags" Target="../tags/tag72.xml"/><Relationship Id="rId43" Type="http://schemas.openxmlformats.org/officeDocument/2006/relationships/tags" Target="../tags/tag80.xml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tags" Target="../tags/tag108.xml"/><Relationship Id="rId21" Type="http://schemas.openxmlformats.org/officeDocument/2006/relationships/tags" Target="../tags/tag103.xml"/><Relationship Id="rId34" Type="http://schemas.openxmlformats.org/officeDocument/2006/relationships/tags" Target="../tags/tag116.xml"/><Relationship Id="rId42" Type="http://schemas.openxmlformats.org/officeDocument/2006/relationships/tags" Target="../tags/tag124.xml"/><Relationship Id="rId47" Type="http://schemas.openxmlformats.org/officeDocument/2006/relationships/tags" Target="../tags/tag129.xml"/><Relationship Id="rId50" Type="http://schemas.openxmlformats.org/officeDocument/2006/relationships/tags" Target="../tags/tag132.xml"/><Relationship Id="rId55" Type="http://schemas.openxmlformats.org/officeDocument/2006/relationships/tags" Target="../tags/tag137.xml"/><Relationship Id="rId63" Type="http://schemas.openxmlformats.org/officeDocument/2006/relationships/tags" Target="../tags/tag145.xml"/><Relationship Id="rId68" Type="http://schemas.openxmlformats.org/officeDocument/2006/relationships/tags" Target="../tags/tag150.xml"/><Relationship Id="rId76" Type="http://schemas.openxmlformats.org/officeDocument/2006/relationships/tags" Target="../tags/tag158.xml"/><Relationship Id="rId84" Type="http://schemas.openxmlformats.org/officeDocument/2006/relationships/tags" Target="../tags/tag166.xml"/><Relationship Id="rId89" Type="http://schemas.openxmlformats.org/officeDocument/2006/relationships/tags" Target="../tags/tag171.xml"/><Relationship Id="rId97" Type="http://schemas.openxmlformats.org/officeDocument/2006/relationships/slideLayout" Target="../slideLayouts/slideLayout2.xml"/><Relationship Id="rId7" Type="http://schemas.openxmlformats.org/officeDocument/2006/relationships/tags" Target="../tags/tag89.xml"/><Relationship Id="rId71" Type="http://schemas.openxmlformats.org/officeDocument/2006/relationships/tags" Target="../tags/tag153.xml"/><Relationship Id="rId92" Type="http://schemas.openxmlformats.org/officeDocument/2006/relationships/tags" Target="../tags/tag174.xml"/><Relationship Id="rId2" Type="http://schemas.openxmlformats.org/officeDocument/2006/relationships/tags" Target="../tags/tag84.xml"/><Relationship Id="rId16" Type="http://schemas.openxmlformats.org/officeDocument/2006/relationships/tags" Target="../tags/tag98.xml"/><Relationship Id="rId29" Type="http://schemas.openxmlformats.org/officeDocument/2006/relationships/tags" Target="../tags/tag111.xml"/><Relationship Id="rId11" Type="http://schemas.openxmlformats.org/officeDocument/2006/relationships/tags" Target="../tags/tag93.xml"/><Relationship Id="rId24" Type="http://schemas.openxmlformats.org/officeDocument/2006/relationships/tags" Target="../tags/tag106.xml"/><Relationship Id="rId32" Type="http://schemas.openxmlformats.org/officeDocument/2006/relationships/tags" Target="../tags/tag114.xml"/><Relationship Id="rId37" Type="http://schemas.openxmlformats.org/officeDocument/2006/relationships/tags" Target="../tags/tag119.xml"/><Relationship Id="rId40" Type="http://schemas.openxmlformats.org/officeDocument/2006/relationships/tags" Target="../tags/tag122.xml"/><Relationship Id="rId45" Type="http://schemas.openxmlformats.org/officeDocument/2006/relationships/tags" Target="../tags/tag127.xml"/><Relationship Id="rId53" Type="http://schemas.openxmlformats.org/officeDocument/2006/relationships/tags" Target="../tags/tag135.xml"/><Relationship Id="rId58" Type="http://schemas.openxmlformats.org/officeDocument/2006/relationships/tags" Target="../tags/tag140.xml"/><Relationship Id="rId66" Type="http://schemas.openxmlformats.org/officeDocument/2006/relationships/tags" Target="../tags/tag148.xml"/><Relationship Id="rId74" Type="http://schemas.openxmlformats.org/officeDocument/2006/relationships/tags" Target="../tags/tag156.xml"/><Relationship Id="rId79" Type="http://schemas.openxmlformats.org/officeDocument/2006/relationships/tags" Target="../tags/tag161.xml"/><Relationship Id="rId87" Type="http://schemas.openxmlformats.org/officeDocument/2006/relationships/tags" Target="../tags/tag169.xml"/><Relationship Id="rId5" Type="http://schemas.openxmlformats.org/officeDocument/2006/relationships/tags" Target="../tags/tag87.xml"/><Relationship Id="rId61" Type="http://schemas.openxmlformats.org/officeDocument/2006/relationships/tags" Target="../tags/tag143.xml"/><Relationship Id="rId82" Type="http://schemas.openxmlformats.org/officeDocument/2006/relationships/tags" Target="../tags/tag164.xml"/><Relationship Id="rId90" Type="http://schemas.openxmlformats.org/officeDocument/2006/relationships/tags" Target="../tags/tag172.xml"/><Relationship Id="rId95" Type="http://schemas.openxmlformats.org/officeDocument/2006/relationships/tags" Target="../tags/tag177.xml"/><Relationship Id="rId19" Type="http://schemas.openxmlformats.org/officeDocument/2006/relationships/tags" Target="../tags/tag101.xml"/><Relationship Id="rId14" Type="http://schemas.openxmlformats.org/officeDocument/2006/relationships/tags" Target="../tags/tag96.xml"/><Relationship Id="rId22" Type="http://schemas.openxmlformats.org/officeDocument/2006/relationships/tags" Target="../tags/tag104.xml"/><Relationship Id="rId27" Type="http://schemas.openxmlformats.org/officeDocument/2006/relationships/tags" Target="../tags/tag109.xml"/><Relationship Id="rId30" Type="http://schemas.openxmlformats.org/officeDocument/2006/relationships/tags" Target="../tags/tag112.xml"/><Relationship Id="rId35" Type="http://schemas.openxmlformats.org/officeDocument/2006/relationships/tags" Target="../tags/tag117.xml"/><Relationship Id="rId43" Type="http://schemas.openxmlformats.org/officeDocument/2006/relationships/tags" Target="../tags/tag125.xml"/><Relationship Id="rId48" Type="http://schemas.openxmlformats.org/officeDocument/2006/relationships/tags" Target="../tags/tag130.xml"/><Relationship Id="rId56" Type="http://schemas.openxmlformats.org/officeDocument/2006/relationships/tags" Target="../tags/tag138.xml"/><Relationship Id="rId64" Type="http://schemas.openxmlformats.org/officeDocument/2006/relationships/tags" Target="../tags/tag146.xml"/><Relationship Id="rId69" Type="http://schemas.openxmlformats.org/officeDocument/2006/relationships/tags" Target="../tags/tag151.xml"/><Relationship Id="rId77" Type="http://schemas.openxmlformats.org/officeDocument/2006/relationships/tags" Target="../tags/tag159.xml"/><Relationship Id="rId8" Type="http://schemas.openxmlformats.org/officeDocument/2006/relationships/tags" Target="../tags/tag90.xml"/><Relationship Id="rId51" Type="http://schemas.openxmlformats.org/officeDocument/2006/relationships/tags" Target="../tags/tag133.xml"/><Relationship Id="rId72" Type="http://schemas.openxmlformats.org/officeDocument/2006/relationships/tags" Target="../tags/tag154.xml"/><Relationship Id="rId80" Type="http://schemas.openxmlformats.org/officeDocument/2006/relationships/tags" Target="../tags/tag162.xml"/><Relationship Id="rId85" Type="http://schemas.openxmlformats.org/officeDocument/2006/relationships/tags" Target="../tags/tag167.xml"/><Relationship Id="rId93" Type="http://schemas.openxmlformats.org/officeDocument/2006/relationships/tags" Target="../tags/tag175.xml"/><Relationship Id="rId98" Type="http://schemas.openxmlformats.org/officeDocument/2006/relationships/image" Target="../media/image1.png"/><Relationship Id="rId3" Type="http://schemas.openxmlformats.org/officeDocument/2006/relationships/tags" Target="../tags/tag85.xml"/><Relationship Id="rId12" Type="http://schemas.openxmlformats.org/officeDocument/2006/relationships/tags" Target="../tags/tag94.xml"/><Relationship Id="rId17" Type="http://schemas.openxmlformats.org/officeDocument/2006/relationships/tags" Target="../tags/tag99.xml"/><Relationship Id="rId25" Type="http://schemas.openxmlformats.org/officeDocument/2006/relationships/tags" Target="../tags/tag107.xml"/><Relationship Id="rId33" Type="http://schemas.openxmlformats.org/officeDocument/2006/relationships/tags" Target="../tags/tag115.xml"/><Relationship Id="rId38" Type="http://schemas.openxmlformats.org/officeDocument/2006/relationships/tags" Target="../tags/tag120.xml"/><Relationship Id="rId46" Type="http://schemas.openxmlformats.org/officeDocument/2006/relationships/tags" Target="../tags/tag128.xml"/><Relationship Id="rId59" Type="http://schemas.openxmlformats.org/officeDocument/2006/relationships/tags" Target="../tags/tag141.xml"/><Relationship Id="rId67" Type="http://schemas.openxmlformats.org/officeDocument/2006/relationships/tags" Target="../tags/tag149.xml"/><Relationship Id="rId20" Type="http://schemas.openxmlformats.org/officeDocument/2006/relationships/tags" Target="../tags/tag102.xml"/><Relationship Id="rId41" Type="http://schemas.openxmlformats.org/officeDocument/2006/relationships/tags" Target="../tags/tag123.xml"/><Relationship Id="rId54" Type="http://schemas.openxmlformats.org/officeDocument/2006/relationships/tags" Target="../tags/tag136.xml"/><Relationship Id="rId62" Type="http://schemas.openxmlformats.org/officeDocument/2006/relationships/tags" Target="../tags/tag144.xml"/><Relationship Id="rId70" Type="http://schemas.openxmlformats.org/officeDocument/2006/relationships/tags" Target="../tags/tag152.xml"/><Relationship Id="rId75" Type="http://schemas.openxmlformats.org/officeDocument/2006/relationships/tags" Target="../tags/tag157.xml"/><Relationship Id="rId83" Type="http://schemas.openxmlformats.org/officeDocument/2006/relationships/tags" Target="../tags/tag165.xml"/><Relationship Id="rId88" Type="http://schemas.openxmlformats.org/officeDocument/2006/relationships/tags" Target="../tags/tag170.xml"/><Relationship Id="rId91" Type="http://schemas.openxmlformats.org/officeDocument/2006/relationships/tags" Target="../tags/tag173.xml"/><Relationship Id="rId96" Type="http://schemas.openxmlformats.org/officeDocument/2006/relationships/tags" Target="../tags/tag178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15" Type="http://schemas.openxmlformats.org/officeDocument/2006/relationships/tags" Target="../tags/tag97.xml"/><Relationship Id="rId23" Type="http://schemas.openxmlformats.org/officeDocument/2006/relationships/tags" Target="../tags/tag105.xml"/><Relationship Id="rId28" Type="http://schemas.openxmlformats.org/officeDocument/2006/relationships/tags" Target="../tags/tag110.xml"/><Relationship Id="rId36" Type="http://schemas.openxmlformats.org/officeDocument/2006/relationships/tags" Target="../tags/tag118.xml"/><Relationship Id="rId49" Type="http://schemas.openxmlformats.org/officeDocument/2006/relationships/tags" Target="../tags/tag131.xml"/><Relationship Id="rId57" Type="http://schemas.openxmlformats.org/officeDocument/2006/relationships/tags" Target="../tags/tag139.xml"/><Relationship Id="rId10" Type="http://schemas.openxmlformats.org/officeDocument/2006/relationships/tags" Target="../tags/tag92.xml"/><Relationship Id="rId31" Type="http://schemas.openxmlformats.org/officeDocument/2006/relationships/tags" Target="../tags/tag113.xml"/><Relationship Id="rId44" Type="http://schemas.openxmlformats.org/officeDocument/2006/relationships/tags" Target="../tags/tag126.xml"/><Relationship Id="rId52" Type="http://schemas.openxmlformats.org/officeDocument/2006/relationships/tags" Target="../tags/tag134.xml"/><Relationship Id="rId60" Type="http://schemas.openxmlformats.org/officeDocument/2006/relationships/tags" Target="../tags/tag142.xml"/><Relationship Id="rId65" Type="http://schemas.openxmlformats.org/officeDocument/2006/relationships/tags" Target="../tags/tag147.xml"/><Relationship Id="rId73" Type="http://schemas.openxmlformats.org/officeDocument/2006/relationships/tags" Target="../tags/tag155.xml"/><Relationship Id="rId78" Type="http://schemas.openxmlformats.org/officeDocument/2006/relationships/tags" Target="../tags/tag160.xml"/><Relationship Id="rId81" Type="http://schemas.openxmlformats.org/officeDocument/2006/relationships/tags" Target="../tags/tag163.xml"/><Relationship Id="rId86" Type="http://schemas.openxmlformats.org/officeDocument/2006/relationships/tags" Target="../tags/tag168.xml"/><Relationship Id="rId94" Type="http://schemas.openxmlformats.org/officeDocument/2006/relationships/tags" Target="../tags/tag176.xml"/><Relationship Id="rId4" Type="http://schemas.openxmlformats.org/officeDocument/2006/relationships/tags" Target="../tags/tag86.xml"/><Relationship Id="rId9" Type="http://schemas.openxmlformats.org/officeDocument/2006/relationships/tags" Target="../tags/tag91.xml"/><Relationship Id="rId13" Type="http://schemas.openxmlformats.org/officeDocument/2006/relationships/tags" Target="../tags/tag95.xml"/><Relationship Id="rId18" Type="http://schemas.openxmlformats.org/officeDocument/2006/relationships/tags" Target="../tags/tag100.xml"/><Relationship Id="rId39" Type="http://schemas.openxmlformats.org/officeDocument/2006/relationships/tags" Target="../tags/tag121.xml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tags" Target="../tags/tag204.xml"/><Relationship Id="rId117" Type="http://schemas.openxmlformats.org/officeDocument/2006/relationships/tags" Target="../tags/tag295.xml"/><Relationship Id="rId21" Type="http://schemas.openxmlformats.org/officeDocument/2006/relationships/tags" Target="../tags/tag199.xml"/><Relationship Id="rId42" Type="http://schemas.openxmlformats.org/officeDocument/2006/relationships/tags" Target="../tags/tag220.xml"/><Relationship Id="rId47" Type="http://schemas.openxmlformats.org/officeDocument/2006/relationships/tags" Target="../tags/tag225.xml"/><Relationship Id="rId63" Type="http://schemas.openxmlformats.org/officeDocument/2006/relationships/tags" Target="../tags/tag241.xml"/><Relationship Id="rId68" Type="http://schemas.openxmlformats.org/officeDocument/2006/relationships/tags" Target="../tags/tag246.xml"/><Relationship Id="rId84" Type="http://schemas.openxmlformats.org/officeDocument/2006/relationships/tags" Target="../tags/tag262.xml"/><Relationship Id="rId89" Type="http://schemas.openxmlformats.org/officeDocument/2006/relationships/tags" Target="../tags/tag267.xml"/><Relationship Id="rId112" Type="http://schemas.openxmlformats.org/officeDocument/2006/relationships/tags" Target="../tags/tag290.xml"/><Relationship Id="rId133" Type="http://schemas.openxmlformats.org/officeDocument/2006/relationships/tags" Target="../tags/tag311.xml"/><Relationship Id="rId138" Type="http://schemas.openxmlformats.org/officeDocument/2006/relationships/tags" Target="../tags/tag316.xml"/><Relationship Id="rId16" Type="http://schemas.openxmlformats.org/officeDocument/2006/relationships/tags" Target="../tags/tag194.xml"/><Relationship Id="rId107" Type="http://schemas.openxmlformats.org/officeDocument/2006/relationships/tags" Target="../tags/tag285.xml"/><Relationship Id="rId11" Type="http://schemas.openxmlformats.org/officeDocument/2006/relationships/tags" Target="../tags/tag189.xml"/><Relationship Id="rId32" Type="http://schemas.openxmlformats.org/officeDocument/2006/relationships/tags" Target="../tags/tag210.xml"/><Relationship Id="rId37" Type="http://schemas.openxmlformats.org/officeDocument/2006/relationships/tags" Target="../tags/tag215.xml"/><Relationship Id="rId53" Type="http://schemas.openxmlformats.org/officeDocument/2006/relationships/tags" Target="../tags/tag231.xml"/><Relationship Id="rId58" Type="http://schemas.openxmlformats.org/officeDocument/2006/relationships/tags" Target="../tags/tag236.xml"/><Relationship Id="rId74" Type="http://schemas.openxmlformats.org/officeDocument/2006/relationships/tags" Target="../tags/tag252.xml"/><Relationship Id="rId79" Type="http://schemas.openxmlformats.org/officeDocument/2006/relationships/tags" Target="../tags/tag257.xml"/><Relationship Id="rId102" Type="http://schemas.openxmlformats.org/officeDocument/2006/relationships/tags" Target="../tags/tag280.xml"/><Relationship Id="rId123" Type="http://schemas.openxmlformats.org/officeDocument/2006/relationships/tags" Target="../tags/tag301.xml"/><Relationship Id="rId128" Type="http://schemas.openxmlformats.org/officeDocument/2006/relationships/tags" Target="../tags/tag306.xml"/><Relationship Id="rId5" Type="http://schemas.openxmlformats.org/officeDocument/2006/relationships/tags" Target="../tags/tag183.xml"/><Relationship Id="rId90" Type="http://schemas.openxmlformats.org/officeDocument/2006/relationships/tags" Target="../tags/tag268.xml"/><Relationship Id="rId95" Type="http://schemas.openxmlformats.org/officeDocument/2006/relationships/tags" Target="../tags/tag273.xml"/><Relationship Id="rId22" Type="http://schemas.openxmlformats.org/officeDocument/2006/relationships/tags" Target="../tags/tag200.xml"/><Relationship Id="rId27" Type="http://schemas.openxmlformats.org/officeDocument/2006/relationships/tags" Target="../tags/tag205.xml"/><Relationship Id="rId43" Type="http://schemas.openxmlformats.org/officeDocument/2006/relationships/tags" Target="../tags/tag221.xml"/><Relationship Id="rId48" Type="http://schemas.openxmlformats.org/officeDocument/2006/relationships/tags" Target="../tags/tag226.xml"/><Relationship Id="rId64" Type="http://schemas.openxmlformats.org/officeDocument/2006/relationships/tags" Target="../tags/tag242.xml"/><Relationship Id="rId69" Type="http://schemas.openxmlformats.org/officeDocument/2006/relationships/tags" Target="../tags/tag247.xml"/><Relationship Id="rId113" Type="http://schemas.openxmlformats.org/officeDocument/2006/relationships/tags" Target="../tags/tag291.xml"/><Relationship Id="rId118" Type="http://schemas.openxmlformats.org/officeDocument/2006/relationships/tags" Target="../tags/tag296.xml"/><Relationship Id="rId134" Type="http://schemas.openxmlformats.org/officeDocument/2006/relationships/tags" Target="../tags/tag312.xml"/><Relationship Id="rId139" Type="http://schemas.openxmlformats.org/officeDocument/2006/relationships/tags" Target="../tags/tag317.xml"/><Relationship Id="rId8" Type="http://schemas.openxmlformats.org/officeDocument/2006/relationships/tags" Target="../tags/tag186.xml"/><Relationship Id="rId51" Type="http://schemas.openxmlformats.org/officeDocument/2006/relationships/tags" Target="../tags/tag229.xml"/><Relationship Id="rId72" Type="http://schemas.openxmlformats.org/officeDocument/2006/relationships/tags" Target="../tags/tag250.xml"/><Relationship Id="rId80" Type="http://schemas.openxmlformats.org/officeDocument/2006/relationships/tags" Target="../tags/tag258.xml"/><Relationship Id="rId85" Type="http://schemas.openxmlformats.org/officeDocument/2006/relationships/tags" Target="../tags/tag263.xml"/><Relationship Id="rId93" Type="http://schemas.openxmlformats.org/officeDocument/2006/relationships/tags" Target="../tags/tag271.xml"/><Relationship Id="rId98" Type="http://schemas.openxmlformats.org/officeDocument/2006/relationships/tags" Target="../tags/tag276.xml"/><Relationship Id="rId121" Type="http://schemas.openxmlformats.org/officeDocument/2006/relationships/tags" Target="../tags/tag299.xml"/><Relationship Id="rId3" Type="http://schemas.openxmlformats.org/officeDocument/2006/relationships/tags" Target="../tags/tag181.xml"/><Relationship Id="rId12" Type="http://schemas.openxmlformats.org/officeDocument/2006/relationships/tags" Target="../tags/tag190.xml"/><Relationship Id="rId17" Type="http://schemas.openxmlformats.org/officeDocument/2006/relationships/tags" Target="../tags/tag195.xml"/><Relationship Id="rId25" Type="http://schemas.openxmlformats.org/officeDocument/2006/relationships/tags" Target="../tags/tag203.xml"/><Relationship Id="rId33" Type="http://schemas.openxmlformats.org/officeDocument/2006/relationships/tags" Target="../tags/tag211.xml"/><Relationship Id="rId38" Type="http://schemas.openxmlformats.org/officeDocument/2006/relationships/tags" Target="../tags/tag216.xml"/><Relationship Id="rId46" Type="http://schemas.openxmlformats.org/officeDocument/2006/relationships/tags" Target="../tags/tag224.xml"/><Relationship Id="rId59" Type="http://schemas.openxmlformats.org/officeDocument/2006/relationships/tags" Target="../tags/tag237.xml"/><Relationship Id="rId67" Type="http://schemas.openxmlformats.org/officeDocument/2006/relationships/tags" Target="../tags/tag245.xml"/><Relationship Id="rId103" Type="http://schemas.openxmlformats.org/officeDocument/2006/relationships/tags" Target="../tags/tag281.xml"/><Relationship Id="rId108" Type="http://schemas.openxmlformats.org/officeDocument/2006/relationships/tags" Target="../tags/tag286.xml"/><Relationship Id="rId116" Type="http://schemas.openxmlformats.org/officeDocument/2006/relationships/tags" Target="../tags/tag294.xml"/><Relationship Id="rId124" Type="http://schemas.openxmlformats.org/officeDocument/2006/relationships/tags" Target="../tags/tag302.xml"/><Relationship Id="rId129" Type="http://schemas.openxmlformats.org/officeDocument/2006/relationships/tags" Target="../tags/tag307.xml"/><Relationship Id="rId137" Type="http://schemas.openxmlformats.org/officeDocument/2006/relationships/tags" Target="../tags/tag315.xml"/><Relationship Id="rId20" Type="http://schemas.openxmlformats.org/officeDocument/2006/relationships/tags" Target="../tags/tag198.xml"/><Relationship Id="rId41" Type="http://schemas.openxmlformats.org/officeDocument/2006/relationships/tags" Target="../tags/tag219.xml"/><Relationship Id="rId54" Type="http://schemas.openxmlformats.org/officeDocument/2006/relationships/tags" Target="../tags/tag232.xml"/><Relationship Id="rId62" Type="http://schemas.openxmlformats.org/officeDocument/2006/relationships/tags" Target="../tags/tag240.xml"/><Relationship Id="rId70" Type="http://schemas.openxmlformats.org/officeDocument/2006/relationships/tags" Target="../tags/tag248.xml"/><Relationship Id="rId75" Type="http://schemas.openxmlformats.org/officeDocument/2006/relationships/tags" Target="../tags/tag253.xml"/><Relationship Id="rId83" Type="http://schemas.openxmlformats.org/officeDocument/2006/relationships/tags" Target="../tags/tag261.xml"/><Relationship Id="rId88" Type="http://schemas.openxmlformats.org/officeDocument/2006/relationships/tags" Target="../tags/tag266.xml"/><Relationship Id="rId91" Type="http://schemas.openxmlformats.org/officeDocument/2006/relationships/tags" Target="../tags/tag269.xml"/><Relationship Id="rId96" Type="http://schemas.openxmlformats.org/officeDocument/2006/relationships/tags" Target="../tags/tag274.xml"/><Relationship Id="rId111" Type="http://schemas.openxmlformats.org/officeDocument/2006/relationships/tags" Target="../tags/tag289.xml"/><Relationship Id="rId132" Type="http://schemas.openxmlformats.org/officeDocument/2006/relationships/tags" Target="../tags/tag310.xml"/><Relationship Id="rId140" Type="http://schemas.openxmlformats.org/officeDocument/2006/relationships/tags" Target="../tags/tag318.xml"/><Relationship Id="rId1" Type="http://schemas.openxmlformats.org/officeDocument/2006/relationships/tags" Target="../tags/tag179.xml"/><Relationship Id="rId6" Type="http://schemas.openxmlformats.org/officeDocument/2006/relationships/tags" Target="../tags/tag184.xml"/><Relationship Id="rId15" Type="http://schemas.openxmlformats.org/officeDocument/2006/relationships/tags" Target="../tags/tag193.xml"/><Relationship Id="rId23" Type="http://schemas.openxmlformats.org/officeDocument/2006/relationships/tags" Target="../tags/tag201.xml"/><Relationship Id="rId28" Type="http://schemas.openxmlformats.org/officeDocument/2006/relationships/tags" Target="../tags/tag206.xml"/><Relationship Id="rId36" Type="http://schemas.openxmlformats.org/officeDocument/2006/relationships/tags" Target="../tags/tag214.xml"/><Relationship Id="rId49" Type="http://schemas.openxmlformats.org/officeDocument/2006/relationships/tags" Target="../tags/tag227.xml"/><Relationship Id="rId57" Type="http://schemas.openxmlformats.org/officeDocument/2006/relationships/tags" Target="../tags/tag235.xml"/><Relationship Id="rId106" Type="http://schemas.openxmlformats.org/officeDocument/2006/relationships/tags" Target="../tags/tag284.xml"/><Relationship Id="rId114" Type="http://schemas.openxmlformats.org/officeDocument/2006/relationships/tags" Target="../tags/tag292.xml"/><Relationship Id="rId119" Type="http://schemas.openxmlformats.org/officeDocument/2006/relationships/tags" Target="../tags/tag297.xml"/><Relationship Id="rId127" Type="http://schemas.openxmlformats.org/officeDocument/2006/relationships/tags" Target="../tags/tag305.xml"/><Relationship Id="rId10" Type="http://schemas.openxmlformats.org/officeDocument/2006/relationships/tags" Target="../tags/tag188.xml"/><Relationship Id="rId31" Type="http://schemas.openxmlformats.org/officeDocument/2006/relationships/tags" Target="../tags/tag209.xml"/><Relationship Id="rId44" Type="http://schemas.openxmlformats.org/officeDocument/2006/relationships/tags" Target="../tags/tag222.xml"/><Relationship Id="rId52" Type="http://schemas.openxmlformats.org/officeDocument/2006/relationships/tags" Target="../tags/tag230.xml"/><Relationship Id="rId60" Type="http://schemas.openxmlformats.org/officeDocument/2006/relationships/tags" Target="../tags/tag238.xml"/><Relationship Id="rId65" Type="http://schemas.openxmlformats.org/officeDocument/2006/relationships/tags" Target="../tags/tag243.xml"/><Relationship Id="rId73" Type="http://schemas.openxmlformats.org/officeDocument/2006/relationships/tags" Target="../tags/tag251.xml"/><Relationship Id="rId78" Type="http://schemas.openxmlformats.org/officeDocument/2006/relationships/tags" Target="../tags/tag256.xml"/><Relationship Id="rId81" Type="http://schemas.openxmlformats.org/officeDocument/2006/relationships/tags" Target="../tags/tag259.xml"/><Relationship Id="rId86" Type="http://schemas.openxmlformats.org/officeDocument/2006/relationships/tags" Target="../tags/tag264.xml"/><Relationship Id="rId94" Type="http://schemas.openxmlformats.org/officeDocument/2006/relationships/tags" Target="../tags/tag272.xml"/><Relationship Id="rId99" Type="http://schemas.openxmlformats.org/officeDocument/2006/relationships/tags" Target="../tags/tag277.xml"/><Relationship Id="rId101" Type="http://schemas.openxmlformats.org/officeDocument/2006/relationships/tags" Target="../tags/tag279.xml"/><Relationship Id="rId122" Type="http://schemas.openxmlformats.org/officeDocument/2006/relationships/tags" Target="../tags/tag300.xml"/><Relationship Id="rId130" Type="http://schemas.openxmlformats.org/officeDocument/2006/relationships/tags" Target="../tags/tag308.xml"/><Relationship Id="rId135" Type="http://schemas.openxmlformats.org/officeDocument/2006/relationships/tags" Target="../tags/tag313.xml"/><Relationship Id="rId4" Type="http://schemas.openxmlformats.org/officeDocument/2006/relationships/tags" Target="../tags/tag182.xml"/><Relationship Id="rId9" Type="http://schemas.openxmlformats.org/officeDocument/2006/relationships/tags" Target="../tags/tag187.xml"/><Relationship Id="rId13" Type="http://schemas.openxmlformats.org/officeDocument/2006/relationships/tags" Target="../tags/tag191.xml"/><Relationship Id="rId18" Type="http://schemas.openxmlformats.org/officeDocument/2006/relationships/tags" Target="../tags/tag196.xml"/><Relationship Id="rId39" Type="http://schemas.openxmlformats.org/officeDocument/2006/relationships/tags" Target="../tags/tag217.xml"/><Relationship Id="rId109" Type="http://schemas.openxmlformats.org/officeDocument/2006/relationships/tags" Target="../tags/tag287.xml"/><Relationship Id="rId34" Type="http://schemas.openxmlformats.org/officeDocument/2006/relationships/tags" Target="../tags/tag212.xml"/><Relationship Id="rId50" Type="http://schemas.openxmlformats.org/officeDocument/2006/relationships/tags" Target="../tags/tag228.xml"/><Relationship Id="rId55" Type="http://schemas.openxmlformats.org/officeDocument/2006/relationships/tags" Target="../tags/tag233.xml"/><Relationship Id="rId76" Type="http://schemas.openxmlformats.org/officeDocument/2006/relationships/tags" Target="../tags/tag254.xml"/><Relationship Id="rId97" Type="http://schemas.openxmlformats.org/officeDocument/2006/relationships/tags" Target="../tags/tag275.xml"/><Relationship Id="rId104" Type="http://schemas.openxmlformats.org/officeDocument/2006/relationships/tags" Target="../tags/tag282.xml"/><Relationship Id="rId120" Type="http://schemas.openxmlformats.org/officeDocument/2006/relationships/tags" Target="../tags/tag298.xml"/><Relationship Id="rId125" Type="http://schemas.openxmlformats.org/officeDocument/2006/relationships/tags" Target="../tags/tag303.xml"/><Relationship Id="rId141" Type="http://schemas.openxmlformats.org/officeDocument/2006/relationships/slideLayout" Target="../slideLayouts/slideLayout2.xml"/><Relationship Id="rId7" Type="http://schemas.openxmlformats.org/officeDocument/2006/relationships/tags" Target="../tags/tag185.xml"/><Relationship Id="rId71" Type="http://schemas.openxmlformats.org/officeDocument/2006/relationships/tags" Target="../tags/tag249.xml"/><Relationship Id="rId92" Type="http://schemas.openxmlformats.org/officeDocument/2006/relationships/tags" Target="../tags/tag270.xml"/><Relationship Id="rId2" Type="http://schemas.openxmlformats.org/officeDocument/2006/relationships/tags" Target="../tags/tag180.xml"/><Relationship Id="rId29" Type="http://schemas.openxmlformats.org/officeDocument/2006/relationships/tags" Target="../tags/tag207.xml"/><Relationship Id="rId24" Type="http://schemas.openxmlformats.org/officeDocument/2006/relationships/tags" Target="../tags/tag202.xml"/><Relationship Id="rId40" Type="http://schemas.openxmlformats.org/officeDocument/2006/relationships/tags" Target="../tags/tag218.xml"/><Relationship Id="rId45" Type="http://schemas.openxmlformats.org/officeDocument/2006/relationships/tags" Target="../tags/tag223.xml"/><Relationship Id="rId66" Type="http://schemas.openxmlformats.org/officeDocument/2006/relationships/tags" Target="../tags/tag244.xml"/><Relationship Id="rId87" Type="http://schemas.openxmlformats.org/officeDocument/2006/relationships/tags" Target="../tags/tag265.xml"/><Relationship Id="rId110" Type="http://schemas.openxmlformats.org/officeDocument/2006/relationships/tags" Target="../tags/tag288.xml"/><Relationship Id="rId115" Type="http://schemas.openxmlformats.org/officeDocument/2006/relationships/tags" Target="../tags/tag293.xml"/><Relationship Id="rId131" Type="http://schemas.openxmlformats.org/officeDocument/2006/relationships/tags" Target="../tags/tag309.xml"/><Relationship Id="rId136" Type="http://schemas.openxmlformats.org/officeDocument/2006/relationships/tags" Target="../tags/tag314.xml"/><Relationship Id="rId61" Type="http://schemas.openxmlformats.org/officeDocument/2006/relationships/tags" Target="../tags/tag239.xml"/><Relationship Id="rId82" Type="http://schemas.openxmlformats.org/officeDocument/2006/relationships/tags" Target="../tags/tag260.xml"/><Relationship Id="rId19" Type="http://schemas.openxmlformats.org/officeDocument/2006/relationships/tags" Target="../tags/tag197.xml"/><Relationship Id="rId14" Type="http://schemas.openxmlformats.org/officeDocument/2006/relationships/tags" Target="../tags/tag192.xml"/><Relationship Id="rId30" Type="http://schemas.openxmlformats.org/officeDocument/2006/relationships/tags" Target="../tags/tag208.xml"/><Relationship Id="rId35" Type="http://schemas.openxmlformats.org/officeDocument/2006/relationships/tags" Target="../tags/tag213.xml"/><Relationship Id="rId56" Type="http://schemas.openxmlformats.org/officeDocument/2006/relationships/tags" Target="../tags/tag234.xml"/><Relationship Id="rId77" Type="http://schemas.openxmlformats.org/officeDocument/2006/relationships/tags" Target="../tags/tag255.xml"/><Relationship Id="rId100" Type="http://schemas.openxmlformats.org/officeDocument/2006/relationships/tags" Target="../tags/tag278.xml"/><Relationship Id="rId105" Type="http://schemas.openxmlformats.org/officeDocument/2006/relationships/tags" Target="../tags/tag283.xml"/><Relationship Id="rId126" Type="http://schemas.openxmlformats.org/officeDocument/2006/relationships/tags" Target="../tags/tag30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Laws of Motion</a:t>
            </a:r>
          </a:p>
          <a:p>
            <a:endParaRPr lang="en-US" dirty="0"/>
          </a:p>
          <a:p>
            <a:r>
              <a:rPr lang="en-US" dirty="0" smtClean="0"/>
              <a:t>The Second Law of 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48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Law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Newton’s first law of motion, unbalanced forces cause the velocity of an object to change</a:t>
            </a:r>
          </a:p>
          <a:p>
            <a:r>
              <a:rPr lang="en-US" dirty="0" smtClean="0"/>
              <a:t>Newton’s second law of motion describes how the net force on an object, its mass, and its acceleration are related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70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Law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 and Acceleration</a:t>
            </a:r>
          </a:p>
          <a:p>
            <a:pPr lvl="1"/>
            <a:r>
              <a:rPr lang="en-US" dirty="0" smtClean="0"/>
              <a:t>Think about throwing a ball to a person standing in front of you some distance away</a:t>
            </a:r>
          </a:p>
          <a:p>
            <a:pPr lvl="2"/>
            <a:r>
              <a:rPr lang="en-US" dirty="0" smtClean="0"/>
              <a:t>If you throw the ball hard vs throw it gently, what differs?</a:t>
            </a:r>
          </a:p>
          <a:p>
            <a:pPr lvl="3"/>
            <a:r>
              <a:rPr lang="en-US" dirty="0" smtClean="0"/>
              <a:t>The net force (greater when you throw the ball hard)</a:t>
            </a:r>
          </a:p>
          <a:p>
            <a:pPr lvl="3"/>
            <a:r>
              <a:rPr lang="en-US" dirty="0" smtClean="0"/>
              <a:t>The velocity (greater change in velocity as the hard thrown ball leaves your hand)</a:t>
            </a:r>
          </a:p>
          <a:p>
            <a:pPr lvl="2"/>
            <a:r>
              <a:rPr lang="en-US" dirty="0" smtClean="0"/>
              <a:t>What’s the formula for acceleration again?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So which ball has the greater acceleration (the hard or gently thrown one)?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So to conclude, the greater the force, the greater the acceleration</a:t>
            </a:r>
          </a:p>
        </p:txBody>
      </p:sp>
      <p:sp>
        <p:nvSpPr>
          <p:cNvPr id="111" name="SMARTInkShape-1021"/>
          <p:cNvSpPr/>
          <p:nvPr>
            <p:custDataLst>
              <p:tags r:id="rId1"/>
            </p:custDataLst>
          </p:nvPr>
        </p:nvSpPr>
        <p:spPr>
          <a:xfrm>
            <a:off x="991996" y="5343559"/>
            <a:ext cx="9273332" cy="1114343"/>
          </a:xfrm>
          <a:custGeom>
            <a:avLst/>
            <a:gdLst/>
            <a:ahLst/>
            <a:cxnLst/>
            <a:rect l="0" t="0" r="0" b="0"/>
            <a:pathLst>
              <a:path w="9273332" h="1114343">
                <a:moveTo>
                  <a:pt x="532004" y="9491"/>
                </a:moveTo>
                <a:lnTo>
                  <a:pt x="532004" y="9491"/>
                </a:lnTo>
                <a:lnTo>
                  <a:pt x="532004" y="1290"/>
                </a:lnTo>
                <a:lnTo>
                  <a:pt x="530946" y="849"/>
                </a:lnTo>
                <a:lnTo>
                  <a:pt x="499501" y="0"/>
                </a:lnTo>
                <a:lnTo>
                  <a:pt x="458007" y="7577"/>
                </a:lnTo>
                <a:lnTo>
                  <a:pt x="412495" y="22087"/>
                </a:lnTo>
                <a:lnTo>
                  <a:pt x="371358" y="38976"/>
                </a:lnTo>
                <a:lnTo>
                  <a:pt x="332358" y="60208"/>
                </a:lnTo>
                <a:lnTo>
                  <a:pt x="291169" y="86606"/>
                </a:lnTo>
                <a:lnTo>
                  <a:pt x="245451" y="117360"/>
                </a:lnTo>
                <a:lnTo>
                  <a:pt x="201213" y="150461"/>
                </a:lnTo>
                <a:lnTo>
                  <a:pt x="161295" y="180377"/>
                </a:lnTo>
                <a:lnTo>
                  <a:pt x="122656" y="212171"/>
                </a:lnTo>
                <a:lnTo>
                  <a:pt x="76730" y="255784"/>
                </a:lnTo>
                <a:lnTo>
                  <a:pt x="38143" y="301519"/>
                </a:lnTo>
                <a:lnTo>
                  <a:pt x="17963" y="332379"/>
                </a:lnTo>
                <a:lnTo>
                  <a:pt x="7249" y="371251"/>
                </a:lnTo>
                <a:lnTo>
                  <a:pt x="312" y="409503"/>
                </a:lnTo>
                <a:lnTo>
                  <a:pt x="0" y="447633"/>
                </a:lnTo>
                <a:lnTo>
                  <a:pt x="9032" y="485739"/>
                </a:lnTo>
                <a:lnTo>
                  <a:pt x="21007" y="528897"/>
                </a:lnTo>
                <a:lnTo>
                  <a:pt x="41169" y="570583"/>
                </a:lnTo>
                <a:lnTo>
                  <a:pt x="65534" y="609392"/>
                </a:lnTo>
                <a:lnTo>
                  <a:pt x="95786" y="652688"/>
                </a:lnTo>
                <a:lnTo>
                  <a:pt x="139940" y="687855"/>
                </a:lnTo>
                <a:lnTo>
                  <a:pt x="176889" y="714960"/>
                </a:lnTo>
                <a:lnTo>
                  <a:pt x="215706" y="742041"/>
                </a:lnTo>
                <a:lnTo>
                  <a:pt x="261309" y="763941"/>
                </a:lnTo>
                <a:lnTo>
                  <a:pt x="296337" y="777308"/>
                </a:lnTo>
                <a:lnTo>
                  <a:pt x="333071" y="790305"/>
                </a:lnTo>
                <a:lnTo>
                  <a:pt x="371623" y="802078"/>
                </a:lnTo>
                <a:lnTo>
                  <a:pt x="413451" y="810838"/>
                </a:lnTo>
                <a:lnTo>
                  <a:pt x="456736" y="821081"/>
                </a:lnTo>
                <a:lnTo>
                  <a:pt x="501727" y="831631"/>
                </a:lnTo>
                <a:lnTo>
                  <a:pt x="525577" y="835926"/>
                </a:lnTo>
                <a:lnTo>
                  <a:pt x="549945" y="839847"/>
                </a:lnTo>
                <a:lnTo>
                  <a:pt x="574656" y="843520"/>
                </a:lnTo>
                <a:lnTo>
                  <a:pt x="599597" y="847027"/>
                </a:lnTo>
                <a:lnTo>
                  <a:pt x="624691" y="850423"/>
                </a:lnTo>
                <a:lnTo>
                  <a:pt x="649887" y="854805"/>
                </a:lnTo>
                <a:lnTo>
                  <a:pt x="675151" y="859841"/>
                </a:lnTo>
                <a:lnTo>
                  <a:pt x="700460" y="865317"/>
                </a:lnTo>
                <a:lnTo>
                  <a:pt x="726858" y="870025"/>
                </a:lnTo>
                <a:lnTo>
                  <a:pt x="753982" y="874222"/>
                </a:lnTo>
                <a:lnTo>
                  <a:pt x="781589" y="878078"/>
                </a:lnTo>
                <a:lnTo>
                  <a:pt x="808461" y="881708"/>
                </a:lnTo>
                <a:lnTo>
                  <a:pt x="834842" y="885185"/>
                </a:lnTo>
                <a:lnTo>
                  <a:pt x="860896" y="888562"/>
                </a:lnTo>
                <a:lnTo>
                  <a:pt x="887790" y="891872"/>
                </a:lnTo>
                <a:lnTo>
                  <a:pt x="915245" y="895137"/>
                </a:lnTo>
                <a:lnTo>
                  <a:pt x="943073" y="898372"/>
                </a:lnTo>
                <a:lnTo>
                  <a:pt x="970092" y="901587"/>
                </a:lnTo>
                <a:lnTo>
                  <a:pt x="996571" y="904788"/>
                </a:lnTo>
                <a:lnTo>
                  <a:pt x="1022690" y="907980"/>
                </a:lnTo>
                <a:lnTo>
                  <a:pt x="1049628" y="911167"/>
                </a:lnTo>
                <a:lnTo>
                  <a:pt x="1077112" y="914350"/>
                </a:lnTo>
                <a:lnTo>
                  <a:pt x="1104959" y="917530"/>
                </a:lnTo>
                <a:lnTo>
                  <a:pt x="1131991" y="919651"/>
                </a:lnTo>
                <a:lnTo>
                  <a:pt x="1158479" y="921064"/>
                </a:lnTo>
                <a:lnTo>
                  <a:pt x="1184604" y="922006"/>
                </a:lnTo>
                <a:lnTo>
                  <a:pt x="1209429" y="923693"/>
                </a:lnTo>
                <a:lnTo>
                  <a:pt x="1256768" y="928389"/>
                </a:lnTo>
                <a:lnTo>
                  <a:pt x="1302502" y="934004"/>
                </a:lnTo>
                <a:lnTo>
                  <a:pt x="1347522" y="938969"/>
                </a:lnTo>
                <a:lnTo>
                  <a:pt x="1392226" y="941176"/>
                </a:lnTo>
                <a:lnTo>
                  <a:pt x="1433967" y="942157"/>
                </a:lnTo>
                <a:lnTo>
                  <a:pt x="1474743" y="942592"/>
                </a:lnTo>
                <a:lnTo>
                  <a:pt x="1517560" y="942786"/>
                </a:lnTo>
                <a:lnTo>
                  <a:pt x="1561285" y="942872"/>
                </a:lnTo>
                <a:lnTo>
                  <a:pt x="1604354" y="942910"/>
                </a:lnTo>
                <a:lnTo>
                  <a:pt x="1644662" y="942928"/>
                </a:lnTo>
                <a:lnTo>
                  <a:pt x="1686566" y="942935"/>
                </a:lnTo>
                <a:lnTo>
                  <a:pt x="1729884" y="942938"/>
                </a:lnTo>
                <a:lnTo>
                  <a:pt x="1773831" y="942940"/>
                </a:lnTo>
                <a:lnTo>
                  <a:pt x="1815236" y="940118"/>
                </a:lnTo>
                <a:lnTo>
                  <a:pt x="1855862" y="936395"/>
                </a:lnTo>
                <a:lnTo>
                  <a:pt x="1898613" y="934740"/>
                </a:lnTo>
                <a:lnTo>
                  <a:pt x="1942308" y="934004"/>
                </a:lnTo>
                <a:lnTo>
                  <a:pt x="1985364" y="933678"/>
                </a:lnTo>
                <a:lnTo>
                  <a:pt x="2025667" y="933531"/>
                </a:lnTo>
                <a:lnTo>
                  <a:pt x="2067568" y="933468"/>
                </a:lnTo>
                <a:lnTo>
                  <a:pt x="2110885" y="933438"/>
                </a:lnTo>
                <a:lnTo>
                  <a:pt x="2154832" y="933426"/>
                </a:lnTo>
                <a:lnTo>
                  <a:pt x="2196236" y="933421"/>
                </a:lnTo>
                <a:lnTo>
                  <a:pt x="2236862" y="933418"/>
                </a:lnTo>
                <a:lnTo>
                  <a:pt x="2279613" y="933417"/>
                </a:lnTo>
                <a:lnTo>
                  <a:pt x="2323308" y="930594"/>
                </a:lnTo>
                <a:lnTo>
                  <a:pt x="2366364" y="926871"/>
                </a:lnTo>
                <a:lnTo>
                  <a:pt x="2406667" y="925215"/>
                </a:lnTo>
                <a:lnTo>
                  <a:pt x="2448568" y="924479"/>
                </a:lnTo>
                <a:lnTo>
                  <a:pt x="2491885" y="924153"/>
                </a:lnTo>
                <a:lnTo>
                  <a:pt x="2535832" y="924006"/>
                </a:lnTo>
                <a:lnTo>
                  <a:pt x="2580058" y="921121"/>
                </a:lnTo>
                <a:lnTo>
                  <a:pt x="2623350" y="917368"/>
                </a:lnTo>
                <a:lnTo>
                  <a:pt x="2663758" y="915700"/>
                </a:lnTo>
                <a:lnTo>
                  <a:pt x="2705705" y="914959"/>
                </a:lnTo>
                <a:lnTo>
                  <a:pt x="2747985" y="914630"/>
                </a:lnTo>
                <a:lnTo>
                  <a:pt x="2787943" y="914483"/>
                </a:lnTo>
                <a:lnTo>
                  <a:pt x="2829691" y="911596"/>
                </a:lnTo>
                <a:lnTo>
                  <a:pt x="2871881" y="907843"/>
                </a:lnTo>
                <a:lnTo>
                  <a:pt x="2911799" y="906175"/>
                </a:lnTo>
                <a:lnTo>
                  <a:pt x="2953530" y="905434"/>
                </a:lnTo>
                <a:lnTo>
                  <a:pt x="2995713" y="905105"/>
                </a:lnTo>
                <a:lnTo>
                  <a:pt x="3035627" y="904958"/>
                </a:lnTo>
                <a:lnTo>
                  <a:pt x="3077356" y="904893"/>
                </a:lnTo>
                <a:lnTo>
                  <a:pt x="3119538" y="904863"/>
                </a:lnTo>
                <a:lnTo>
                  <a:pt x="3159453" y="904851"/>
                </a:lnTo>
                <a:lnTo>
                  <a:pt x="3198359" y="902024"/>
                </a:lnTo>
                <a:lnTo>
                  <a:pt x="3237876" y="898296"/>
                </a:lnTo>
                <a:lnTo>
                  <a:pt x="3280133" y="896641"/>
                </a:lnTo>
                <a:lnTo>
                  <a:pt x="3320786" y="895905"/>
                </a:lnTo>
                <a:lnTo>
                  <a:pt x="3360021" y="895578"/>
                </a:lnTo>
                <a:lnTo>
                  <a:pt x="3398626" y="895431"/>
                </a:lnTo>
                <a:lnTo>
                  <a:pt x="3439772" y="895368"/>
                </a:lnTo>
                <a:lnTo>
                  <a:pt x="3481695" y="894280"/>
                </a:lnTo>
                <a:lnTo>
                  <a:pt x="3521494" y="890271"/>
                </a:lnTo>
                <a:lnTo>
                  <a:pt x="3560350" y="887782"/>
                </a:lnTo>
                <a:lnTo>
                  <a:pt x="3598785" y="886676"/>
                </a:lnTo>
                <a:lnTo>
                  <a:pt x="3637035" y="886184"/>
                </a:lnTo>
                <a:lnTo>
                  <a:pt x="3675201" y="885965"/>
                </a:lnTo>
                <a:lnTo>
                  <a:pt x="3712272" y="884810"/>
                </a:lnTo>
                <a:lnTo>
                  <a:pt x="3746387" y="880769"/>
                </a:lnTo>
                <a:lnTo>
                  <a:pt x="3782010" y="878267"/>
                </a:lnTo>
                <a:lnTo>
                  <a:pt x="3819010" y="877155"/>
                </a:lnTo>
                <a:lnTo>
                  <a:pt x="3856620" y="876661"/>
                </a:lnTo>
                <a:lnTo>
                  <a:pt x="3894503" y="873620"/>
                </a:lnTo>
                <a:lnTo>
                  <a:pt x="3932507" y="869798"/>
                </a:lnTo>
                <a:lnTo>
                  <a:pt x="3970563" y="868100"/>
                </a:lnTo>
                <a:lnTo>
                  <a:pt x="4005821" y="864523"/>
                </a:lnTo>
                <a:lnTo>
                  <a:pt x="4040190" y="860463"/>
                </a:lnTo>
                <a:lnTo>
                  <a:pt x="4076631" y="858659"/>
                </a:lnTo>
                <a:lnTo>
                  <a:pt x="4113993" y="855036"/>
                </a:lnTo>
                <a:lnTo>
                  <a:pt x="4151766" y="850955"/>
                </a:lnTo>
                <a:lnTo>
                  <a:pt x="4189719" y="849141"/>
                </a:lnTo>
                <a:lnTo>
                  <a:pt x="4227756" y="848336"/>
                </a:lnTo>
                <a:lnTo>
                  <a:pt x="4264768" y="846920"/>
                </a:lnTo>
                <a:lnTo>
                  <a:pt x="4298859" y="842762"/>
                </a:lnTo>
                <a:lnTo>
                  <a:pt x="4334470" y="840209"/>
                </a:lnTo>
                <a:lnTo>
                  <a:pt x="4371464" y="839074"/>
                </a:lnTo>
                <a:lnTo>
                  <a:pt x="4409072" y="838569"/>
                </a:lnTo>
                <a:lnTo>
                  <a:pt x="4444131" y="835523"/>
                </a:lnTo>
                <a:lnTo>
                  <a:pt x="4478411" y="831700"/>
                </a:lnTo>
                <a:lnTo>
                  <a:pt x="4514813" y="830000"/>
                </a:lnTo>
                <a:lnTo>
                  <a:pt x="4549336" y="829245"/>
                </a:lnTo>
                <a:lnTo>
                  <a:pt x="4583376" y="828910"/>
                </a:lnTo>
                <a:lnTo>
                  <a:pt x="4619672" y="828760"/>
                </a:lnTo>
                <a:lnTo>
                  <a:pt x="4654149" y="828694"/>
                </a:lnTo>
                <a:lnTo>
                  <a:pt x="4687110" y="828665"/>
                </a:lnTo>
                <a:lnTo>
                  <a:pt x="4719398" y="828651"/>
                </a:lnTo>
                <a:lnTo>
                  <a:pt x="4754210" y="831468"/>
                </a:lnTo>
                <a:lnTo>
                  <a:pt x="4790848" y="835189"/>
                </a:lnTo>
                <a:lnTo>
                  <a:pt x="4828299" y="836843"/>
                </a:lnTo>
                <a:lnTo>
                  <a:pt x="4863287" y="837578"/>
                </a:lnTo>
                <a:lnTo>
                  <a:pt x="4897536" y="837904"/>
                </a:lnTo>
                <a:lnTo>
                  <a:pt x="4933924" y="838051"/>
                </a:lnTo>
                <a:lnTo>
                  <a:pt x="4971262" y="838114"/>
                </a:lnTo>
                <a:lnTo>
                  <a:pt x="5007966" y="839202"/>
                </a:lnTo>
                <a:lnTo>
                  <a:pt x="5041918" y="843211"/>
                </a:lnTo>
                <a:lnTo>
                  <a:pt x="5077469" y="834412"/>
                </a:lnTo>
                <a:lnTo>
                  <a:pt x="5114435" y="820622"/>
                </a:lnTo>
                <a:lnTo>
                  <a:pt x="5152032" y="814494"/>
                </a:lnTo>
                <a:lnTo>
                  <a:pt x="5189908" y="814592"/>
                </a:lnTo>
                <a:lnTo>
                  <a:pt x="5227909" y="817106"/>
                </a:lnTo>
                <a:lnTo>
                  <a:pt x="5265965" y="818222"/>
                </a:lnTo>
                <a:lnTo>
                  <a:pt x="5304045" y="821541"/>
                </a:lnTo>
                <a:lnTo>
                  <a:pt x="5343195" y="825485"/>
                </a:lnTo>
                <a:lnTo>
                  <a:pt x="5385288" y="827240"/>
                </a:lnTo>
                <a:lnTo>
                  <a:pt x="5425870" y="830840"/>
                </a:lnTo>
                <a:lnTo>
                  <a:pt x="5465072" y="834910"/>
                </a:lnTo>
                <a:lnTo>
                  <a:pt x="5503662" y="836719"/>
                </a:lnTo>
                <a:lnTo>
                  <a:pt x="5541980" y="840345"/>
                </a:lnTo>
                <a:lnTo>
                  <a:pt x="5580176" y="844426"/>
                </a:lnTo>
                <a:lnTo>
                  <a:pt x="5618320" y="846240"/>
                </a:lnTo>
                <a:lnTo>
                  <a:pt x="5659262" y="849868"/>
                </a:lnTo>
                <a:lnTo>
                  <a:pt x="5701093" y="855008"/>
                </a:lnTo>
                <a:lnTo>
                  <a:pt x="5740852" y="860821"/>
                </a:lnTo>
                <a:lnTo>
                  <a:pt x="5782511" y="866932"/>
                </a:lnTo>
                <a:lnTo>
                  <a:pt x="5825721" y="873176"/>
                </a:lnTo>
                <a:lnTo>
                  <a:pt x="5869620" y="879479"/>
                </a:lnTo>
                <a:lnTo>
                  <a:pt x="5911003" y="882985"/>
                </a:lnTo>
                <a:lnTo>
                  <a:pt x="5951620" y="885603"/>
                </a:lnTo>
                <a:lnTo>
                  <a:pt x="5994367" y="890294"/>
                </a:lnTo>
                <a:lnTo>
                  <a:pt x="6038060" y="895906"/>
                </a:lnTo>
                <a:lnTo>
                  <a:pt x="6083231" y="901928"/>
                </a:lnTo>
                <a:lnTo>
                  <a:pt x="6107131" y="905015"/>
                </a:lnTo>
                <a:lnTo>
                  <a:pt x="6131530" y="908133"/>
                </a:lnTo>
                <a:lnTo>
                  <a:pt x="6178397" y="911596"/>
                </a:lnTo>
                <a:lnTo>
                  <a:pt x="6201266" y="912519"/>
                </a:lnTo>
                <a:lnTo>
                  <a:pt x="6226036" y="914193"/>
                </a:lnTo>
                <a:lnTo>
                  <a:pt x="6252077" y="916367"/>
                </a:lnTo>
                <a:lnTo>
                  <a:pt x="6278960" y="918875"/>
                </a:lnTo>
                <a:lnTo>
                  <a:pt x="6305350" y="921606"/>
                </a:lnTo>
                <a:lnTo>
                  <a:pt x="6331410" y="924484"/>
                </a:lnTo>
                <a:lnTo>
                  <a:pt x="6357250" y="927462"/>
                </a:lnTo>
                <a:lnTo>
                  <a:pt x="6382943" y="931563"/>
                </a:lnTo>
                <a:lnTo>
                  <a:pt x="6408538" y="936413"/>
                </a:lnTo>
                <a:lnTo>
                  <a:pt x="6434069" y="941764"/>
                </a:lnTo>
                <a:lnTo>
                  <a:pt x="6458497" y="946390"/>
                </a:lnTo>
                <a:lnTo>
                  <a:pt x="6505396" y="954351"/>
                </a:lnTo>
                <a:lnTo>
                  <a:pt x="6529332" y="957956"/>
                </a:lnTo>
                <a:lnTo>
                  <a:pt x="6553756" y="961418"/>
                </a:lnTo>
                <a:lnTo>
                  <a:pt x="6578505" y="964784"/>
                </a:lnTo>
                <a:lnTo>
                  <a:pt x="6604529" y="968087"/>
                </a:lnTo>
                <a:lnTo>
                  <a:pt x="6631405" y="971345"/>
                </a:lnTo>
                <a:lnTo>
                  <a:pt x="6658846" y="974577"/>
                </a:lnTo>
                <a:lnTo>
                  <a:pt x="6686666" y="978849"/>
                </a:lnTo>
                <a:lnTo>
                  <a:pt x="6714737" y="983813"/>
                </a:lnTo>
                <a:lnTo>
                  <a:pt x="6742976" y="989239"/>
                </a:lnTo>
                <a:lnTo>
                  <a:pt x="6772385" y="993915"/>
                </a:lnTo>
                <a:lnTo>
                  <a:pt x="6802575" y="998090"/>
                </a:lnTo>
                <a:lnTo>
                  <a:pt x="6833284" y="1001932"/>
                </a:lnTo>
                <a:lnTo>
                  <a:pt x="6863283" y="1006610"/>
                </a:lnTo>
                <a:lnTo>
                  <a:pt x="6892806" y="1011845"/>
                </a:lnTo>
                <a:lnTo>
                  <a:pt x="6922014" y="1017452"/>
                </a:lnTo>
                <a:lnTo>
                  <a:pt x="6951011" y="1022249"/>
                </a:lnTo>
                <a:lnTo>
                  <a:pt x="6979867" y="1026505"/>
                </a:lnTo>
                <a:lnTo>
                  <a:pt x="7008629" y="1030400"/>
                </a:lnTo>
                <a:lnTo>
                  <a:pt x="7037329" y="1035114"/>
                </a:lnTo>
                <a:lnTo>
                  <a:pt x="7065988" y="1040373"/>
                </a:lnTo>
                <a:lnTo>
                  <a:pt x="7094618" y="1045996"/>
                </a:lnTo>
                <a:lnTo>
                  <a:pt x="7123230" y="1050803"/>
                </a:lnTo>
                <a:lnTo>
                  <a:pt x="7151830" y="1055066"/>
                </a:lnTo>
                <a:lnTo>
                  <a:pt x="7180421" y="1058966"/>
                </a:lnTo>
                <a:lnTo>
                  <a:pt x="7209007" y="1062624"/>
                </a:lnTo>
                <a:lnTo>
                  <a:pt x="7237589" y="1066122"/>
                </a:lnTo>
                <a:lnTo>
                  <a:pt x="7266170" y="1069511"/>
                </a:lnTo>
                <a:lnTo>
                  <a:pt x="7295806" y="1072830"/>
                </a:lnTo>
                <a:lnTo>
                  <a:pt x="7326147" y="1076100"/>
                </a:lnTo>
                <a:lnTo>
                  <a:pt x="7356958" y="1079339"/>
                </a:lnTo>
                <a:lnTo>
                  <a:pt x="7387024" y="1082557"/>
                </a:lnTo>
                <a:lnTo>
                  <a:pt x="7416592" y="1085759"/>
                </a:lnTo>
                <a:lnTo>
                  <a:pt x="7445829" y="1088954"/>
                </a:lnTo>
                <a:lnTo>
                  <a:pt x="7474846" y="1092140"/>
                </a:lnTo>
                <a:lnTo>
                  <a:pt x="7503715" y="1095325"/>
                </a:lnTo>
                <a:lnTo>
                  <a:pt x="7532487" y="1098505"/>
                </a:lnTo>
                <a:lnTo>
                  <a:pt x="7561192" y="1101684"/>
                </a:lnTo>
                <a:lnTo>
                  <a:pt x="7589855" y="1104861"/>
                </a:lnTo>
                <a:lnTo>
                  <a:pt x="7618488" y="1108038"/>
                </a:lnTo>
                <a:lnTo>
                  <a:pt x="7648160" y="1110156"/>
                </a:lnTo>
                <a:lnTo>
                  <a:pt x="7678524" y="1111567"/>
                </a:lnTo>
                <a:lnTo>
                  <a:pt x="7709351" y="1112509"/>
                </a:lnTo>
                <a:lnTo>
                  <a:pt x="7739428" y="1113136"/>
                </a:lnTo>
                <a:lnTo>
                  <a:pt x="7769003" y="1113555"/>
                </a:lnTo>
                <a:lnTo>
                  <a:pt x="7798246" y="1113834"/>
                </a:lnTo>
                <a:lnTo>
                  <a:pt x="7827264" y="1114019"/>
                </a:lnTo>
                <a:lnTo>
                  <a:pt x="7856136" y="1114143"/>
                </a:lnTo>
                <a:lnTo>
                  <a:pt x="7884909" y="1114226"/>
                </a:lnTo>
                <a:lnTo>
                  <a:pt x="7912557" y="1114281"/>
                </a:lnTo>
                <a:lnTo>
                  <a:pt x="7939456" y="1114318"/>
                </a:lnTo>
                <a:lnTo>
                  <a:pt x="7965856" y="1114342"/>
                </a:lnTo>
                <a:lnTo>
                  <a:pt x="7992980" y="1113300"/>
                </a:lnTo>
                <a:lnTo>
                  <a:pt x="8020587" y="1111547"/>
                </a:lnTo>
                <a:lnTo>
                  <a:pt x="8048519" y="1109320"/>
                </a:lnTo>
                <a:lnTo>
                  <a:pt x="8076663" y="1107836"/>
                </a:lnTo>
                <a:lnTo>
                  <a:pt x="8104952" y="1106846"/>
                </a:lnTo>
                <a:lnTo>
                  <a:pt x="8133336" y="1106186"/>
                </a:lnTo>
                <a:lnTo>
                  <a:pt x="8160725" y="1104688"/>
                </a:lnTo>
                <a:lnTo>
                  <a:pt x="8187451" y="1102630"/>
                </a:lnTo>
                <a:lnTo>
                  <a:pt x="8213735" y="1100200"/>
                </a:lnTo>
                <a:lnTo>
                  <a:pt x="8240783" y="1097521"/>
                </a:lnTo>
                <a:lnTo>
                  <a:pt x="8268340" y="1094677"/>
                </a:lnTo>
                <a:lnTo>
                  <a:pt x="8296236" y="1091724"/>
                </a:lnTo>
                <a:lnTo>
                  <a:pt x="8324359" y="1087638"/>
                </a:lnTo>
                <a:lnTo>
                  <a:pt x="8352632" y="1082798"/>
                </a:lnTo>
                <a:lnTo>
                  <a:pt x="8381006" y="1077454"/>
                </a:lnTo>
                <a:lnTo>
                  <a:pt x="8408389" y="1072833"/>
                </a:lnTo>
                <a:lnTo>
                  <a:pt x="8435111" y="1068695"/>
                </a:lnTo>
                <a:lnTo>
                  <a:pt x="8461391" y="1064877"/>
                </a:lnTo>
                <a:lnTo>
                  <a:pt x="8487379" y="1060214"/>
                </a:lnTo>
                <a:lnTo>
                  <a:pt x="8513171" y="1054990"/>
                </a:lnTo>
                <a:lnTo>
                  <a:pt x="8538832" y="1049390"/>
                </a:lnTo>
                <a:lnTo>
                  <a:pt x="8564406" y="1044599"/>
                </a:lnTo>
                <a:lnTo>
                  <a:pt x="8589921" y="1040347"/>
                </a:lnTo>
                <a:lnTo>
                  <a:pt x="8615399" y="1036453"/>
                </a:lnTo>
                <a:lnTo>
                  <a:pt x="8640851" y="1030682"/>
                </a:lnTo>
                <a:lnTo>
                  <a:pt x="8666285" y="1023660"/>
                </a:lnTo>
                <a:lnTo>
                  <a:pt x="8691707" y="1015804"/>
                </a:lnTo>
                <a:lnTo>
                  <a:pt x="8716065" y="1008450"/>
                </a:lnTo>
                <a:lnTo>
                  <a:pt x="8762885" y="994634"/>
                </a:lnTo>
                <a:lnTo>
                  <a:pt x="8808387" y="978616"/>
                </a:lnTo>
                <a:lnTo>
                  <a:pt x="8853304" y="960913"/>
                </a:lnTo>
                <a:lnTo>
                  <a:pt x="8897963" y="942462"/>
                </a:lnTo>
                <a:lnTo>
                  <a:pt x="8939683" y="926500"/>
                </a:lnTo>
                <a:lnTo>
                  <a:pt x="8979392" y="911293"/>
                </a:lnTo>
                <a:lnTo>
                  <a:pt x="9018207" y="893950"/>
                </a:lnTo>
                <a:lnTo>
                  <a:pt x="9053802" y="872837"/>
                </a:lnTo>
                <a:lnTo>
                  <a:pt x="9087262" y="850400"/>
                </a:lnTo>
                <a:lnTo>
                  <a:pt x="9134792" y="819919"/>
                </a:lnTo>
                <a:lnTo>
                  <a:pt x="9175097" y="789721"/>
                </a:lnTo>
                <a:lnTo>
                  <a:pt x="9217696" y="742127"/>
                </a:lnTo>
                <a:lnTo>
                  <a:pt x="9244229" y="704582"/>
                </a:lnTo>
                <a:lnTo>
                  <a:pt x="9267100" y="659027"/>
                </a:lnTo>
                <a:lnTo>
                  <a:pt x="9273331" y="624103"/>
                </a:lnTo>
                <a:lnTo>
                  <a:pt x="9270120" y="586945"/>
                </a:lnTo>
                <a:lnTo>
                  <a:pt x="9262465" y="549124"/>
                </a:lnTo>
                <a:lnTo>
                  <a:pt x="9253496" y="516162"/>
                </a:lnTo>
                <a:lnTo>
                  <a:pt x="9225774" y="475522"/>
                </a:lnTo>
                <a:lnTo>
                  <a:pt x="9189724" y="430649"/>
                </a:lnTo>
                <a:lnTo>
                  <a:pt x="9146974" y="390897"/>
                </a:lnTo>
                <a:lnTo>
                  <a:pt x="9110268" y="362036"/>
                </a:lnTo>
                <a:lnTo>
                  <a:pt x="9067523" y="338433"/>
                </a:lnTo>
                <a:lnTo>
                  <a:pt x="9021345" y="318034"/>
                </a:lnTo>
                <a:lnTo>
                  <a:pt x="8987111" y="305019"/>
                </a:lnTo>
                <a:lnTo>
                  <a:pt x="8951788" y="292178"/>
                </a:lnTo>
                <a:lnTo>
                  <a:pt x="8918449" y="279416"/>
                </a:lnTo>
                <a:lnTo>
                  <a:pt x="8885993" y="266688"/>
                </a:lnTo>
                <a:lnTo>
                  <a:pt x="8852871" y="255034"/>
                </a:lnTo>
                <a:lnTo>
                  <a:pt x="8816984" y="246327"/>
                </a:lnTo>
                <a:lnTo>
                  <a:pt x="8779868" y="238929"/>
                </a:lnTo>
                <a:lnTo>
                  <a:pt x="8742204" y="232113"/>
                </a:lnTo>
                <a:lnTo>
                  <a:pt x="8704299" y="225557"/>
                </a:lnTo>
                <a:lnTo>
                  <a:pt x="8666285" y="216292"/>
                </a:lnTo>
                <a:lnTo>
                  <a:pt x="8628223" y="206178"/>
                </a:lnTo>
                <a:lnTo>
                  <a:pt x="8590140" y="198155"/>
                </a:lnTo>
                <a:lnTo>
                  <a:pt x="8552048" y="191061"/>
                </a:lnTo>
                <a:lnTo>
                  <a:pt x="8513951" y="185439"/>
                </a:lnTo>
                <a:lnTo>
                  <a:pt x="8475852" y="182940"/>
                </a:lnTo>
                <a:lnTo>
                  <a:pt x="8437752" y="179007"/>
                </a:lnTo>
                <a:lnTo>
                  <a:pt x="8398595" y="173731"/>
                </a:lnTo>
                <a:lnTo>
                  <a:pt x="8356497" y="167859"/>
                </a:lnTo>
                <a:lnTo>
                  <a:pt x="8315914" y="161720"/>
                </a:lnTo>
                <a:lnTo>
                  <a:pt x="8276711" y="156524"/>
                </a:lnTo>
                <a:lnTo>
                  <a:pt x="8238121" y="154214"/>
                </a:lnTo>
                <a:lnTo>
                  <a:pt x="8199804" y="150365"/>
                </a:lnTo>
                <a:lnTo>
                  <a:pt x="8161607" y="145127"/>
                </a:lnTo>
                <a:lnTo>
                  <a:pt x="8123463" y="139271"/>
                </a:lnTo>
                <a:lnTo>
                  <a:pt x="8085345" y="135962"/>
                </a:lnTo>
                <a:lnTo>
                  <a:pt x="8046178" y="133434"/>
                </a:lnTo>
                <a:lnTo>
                  <a:pt x="8004076" y="128783"/>
                </a:lnTo>
                <a:lnTo>
                  <a:pt x="7963491" y="126009"/>
                </a:lnTo>
                <a:lnTo>
                  <a:pt x="7924288" y="124777"/>
                </a:lnTo>
                <a:lnTo>
                  <a:pt x="7885697" y="124229"/>
                </a:lnTo>
                <a:lnTo>
                  <a:pt x="7847379" y="123986"/>
                </a:lnTo>
                <a:lnTo>
                  <a:pt x="7808123" y="123878"/>
                </a:lnTo>
                <a:lnTo>
                  <a:pt x="7765982" y="123829"/>
                </a:lnTo>
                <a:lnTo>
                  <a:pt x="7725380" y="123808"/>
                </a:lnTo>
                <a:lnTo>
                  <a:pt x="7686169" y="123799"/>
                </a:lnTo>
                <a:lnTo>
                  <a:pt x="7647574" y="123794"/>
                </a:lnTo>
                <a:lnTo>
                  <a:pt x="7609254" y="123793"/>
                </a:lnTo>
                <a:lnTo>
                  <a:pt x="7569999" y="123792"/>
                </a:lnTo>
                <a:lnTo>
                  <a:pt x="7527858" y="123792"/>
                </a:lnTo>
                <a:lnTo>
                  <a:pt x="7487255" y="123791"/>
                </a:lnTo>
                <a:lnTo>
                  <a:pt x="7446985" y="124849"/>
                </a:lnTo>
                <a:lnTo>
                  <a:pt x="7404392" y="128848"/>
                </a:lnTo>
                <a:lnTo>
                  <a:pt x="7363590" y="131330"/>
                </a:lnTo>
                <a:lnTo>
                  <a:pt x="7324290" y="133492"/>
                </a:lnTo>
                <a:lnTo>
                  <a:pt x="7285655" y="137980"/>
                </a:lnTo>
                <a:lnTo>
                  <a:pt x="7244497" y="143503"/>
                </a:lnTo>
                <a:lnTo>
                  <a:pt x="7202567" y="148427"/>
                </a:lnTo>
                <a:lnTo>
                  <a:pt x="7162765" y="150615"/>
                </a:lnTo>
                <a:lnTo>
                  <a:pt x="7121087" y="151588"/>
                </a:lnTo>
                <a:lnTo>
                  <a:pt x="7078927" y="152020"/>
                </a:lnTo>
                <a:lnTo>
                  <a:pt x="7039022" y="152213"/>
                </a:lnTo>
                <a:lnTo>
                  <a:pt x="6997299" y="155120"/>
                </a:lnTo>
                <a:lnTo>
                  <a:pt x="6954060" y="158882"/>
                </a:lnTo>
                <a:lnTo>
                  <a:pt x="6910148" y="160554"/>
                </a:lnTo>
                <a:lnTo>
                  <a:pt x="6868760" y="161297"/>
                </a:lnTo>
                <a:lnTo>
                  <a:pt x="6828140" y="161627"/>
                </a:lnTo>
                <a:lnTo>
                  <a:pt x="6785392" y="161774"/>
                </a:lnTo>
                <a:lnTo>
                  <a:pt x="6741699" y="164661"/>
                </a:lnTo>
                <a:lnTo>
                  <a:pt x="6697585" y="168414"/>
                </a:lnTo>
                <a:lnTo>
                  <a:pt x="6653285" y="170082"/>
                </a:lnTo>
                <a:lnTo>
                  <a:pt x="6608901" y="170823"/>
                </a:lnTo>
                <a:lnTo>
                  <a:pt x="6565539" y="172211"/>
                </a:lnTo>
                <a:lnTo>
                  <a:pt x="6525100" y="176354"/>
                </a:lnTo>
                <a:lnTo>
                  <a:pt x="6483138" y="178903"/>
                </a:lnTo>
                <a:lnTo>
                  <a:pt x="6438736" y="180035"/>
                </a:lnTo>
                <a:lnTo>
                  <a:pt x="6415042" y="180337"/>
                </a:lnTo>
                <a:lnTo>
                  <a:pt x="6390780" y="180538"/>
                </a:lnTo>
                <a:lnTo>
                  <a:pt x="6344066" y="180762"/>
                </a:lnTo>
                <a:lnTo>
                  <a:pt x="6297551" y="180861"/>
                </a:lnTo>
                <a:lnTo>
                  <a:pt x="6273294" y="180888"/>
                </a:lnTo>
                <a:lnTo>
                  <a:pt x="6248655" y="180905"/>
                </a:lnTo>
                <a:lnTo>
                  <a:pt x="6201525" y="178103"/>
                </a:lnTo>
                <a:lnTo>
                  <a:pt x="6155882" y="174388"/>
                </a:lnTo>
                <a:lnTo>
                  <a:pt x="6110903" y="172737"/>
                </a:lnTo>
                <a:lnTo>
                  <a:pt x="6066217" y="172003"/>
                </a:lnTo>
                <a:lnTo>
                  <a:pt x="6022722" y="170618"/>
                </a:lnTo>
                <a:lnTo>
                  <a:pt x="5982222" y="166476"/>
                </a:lnTo>
                <a:lnTo>
                  <a:pt x="5940235" y="163929"/>
                </a:lnTo>
                <a:lnTo>
                  <a:pt x="5897937" y="161738"/>
                </a:lnTo>
                <a:lnTo>
                  <a:pt x="5857971" y="157237"/>
                </a:lnTo>
                <a:lnTo>
                  <a:pt x="5816219" y="151709"/>
                </a:lnTo>
                <a:lnTo>
                  <a:pt x="5772969" y="146782"/>
                </a:lnTo>
                <a:lnTo>
                  <a:pt x="5729053" y="144593"/>
                </a:lnTo>
                <a:lnTo>
                  <a:pt x="5684840" y="140797"/>
                </a:lnTo>
                <a:lnTo>
                  <a:pt x="5640495" y="136641"/>
                </a:lnTo>
                <a:lnTo>
                  <a:pt x="5596092" y="134794"/>
                </a:lnTo>
                <a:lnTo>
                  <a:pt x="5551663" y="131150"/>
                </a:lnTo>
                <a:lnTo>
                  <a:pt x="5507222" y="127062"/>
                </a:lnTo>
                <a:lnTo>
                  <a:pt x="5462776" y="125245"/>
                </a:lnTo>
                <a:lnTo>
                  <a:pt x="5415505" y="121615"/>
                </a:lnTo>
                <a:lnTo>
                  <a:pt x="5391046" y="119165"/>
                </a:lnTo>
                <a:lnTo>
                  <a:pt x="5344114" y="116444"/>
                </a:lnTo>
                <a:lnTo>
                  <a:pt x="5298561" y="114175"/>
                </a:lnTo>
                <a:lnTo>
                  <a:pt x="5253621" y="109640"/>
                </a:lnTo>
                <a:lnTo>
                  <a:pt x="5206131" y="106918"/>
                </a:lnTo>
                <a:lnTo>
                  <a:pt x="5181614" y="106193"/>
                </a:lnTo>
                <a:lnTo>
                  <a:pt x="5134617" y="119497"/>
                </a:lnTo>
                <a:lnTo>
                  <a:pt x="5089034" y="136700"/>
                </a:lnTo>
                <a:lnTo>
                  <a:pt x="5044081" y="140817"/>
                </a:lnTo>
                <a:lnTo>
                  <a:pt x="4999408" y="141941"/>
                </a:lnTo>
                <a:lnTo>
                  <a:pt x="4954858" y="141383"/>
                </a:lnTo>
                <a:lnTo>
                  <a:pt x="4910365" y="137607"/>
                </a:lnTo>
                <a:lnTo>
                  <a:pt x="4863073" y="135223"/>
                </a:lnTo>
                <a:lnTo>
                  <a:pt x="4838608" y="134587"/>
                </a:lnTo>
                <a:lnTo>
                  <a:pt x="4791670" y="133881"/>
                </a:lnTo>
                <a:lnTo>
                  <a:pt x="4745055" y="133567"/>
                </a:lnTo>
                <a:lnTo>
                  <a:pt x="4720772" y="133483"/>
                </a:lnTo>
                <a:lnTo>
                  <a:pt x="4696116" y="133428"/>
                </a:lnTo>
                <a:lnTo>
                  <a:pt x="4648965" y="130543"/>
                </a:lnTo>
                <a:lnTo>
                  <a:pt x="4603314" y="126792"/>
                </a:lnTo>
                <a:lnTo>
                  <a:pt x="4558331" y="125125"/>
                </a:lnTo>
                <a:lnTo>
                  <a:pt x="4510822" y="124384"/>
                </a:lnTo>
                <a:lnTo>
                  <a:pt x="4486299" y="124186"/>
                </a:lnTo>
                <a:lnTo>
                  <a:pt x="4439297" y="123967"/>
                </a:lnTo>
                <a:lnTo>
                  <a:pt x="4392653" y="123869"/>
                </a:lnTo>
                <a:lnTo>
                  <a:pt x="4368362" y="123843"/>
                </a:lnTo>
                <a:lnTo>
                  <a:pt x="4343701" y="123826"/>
                </a:lnTo>
                <a:lnTo>
                  <a:pt x="4318795" y="122755"/>
                </a:lnTo>
                <a:lnTo>
                  <a:pt x="4293722" y="120983"/>
                </a:lnTo>
                <a:lnTo>
                  <a:pt x="4268541" y="118746"/>
                </a:lnTo>
                <a:lnTo>
                  <a:pt x="4243288" y="117252"/>
                </a:lnTo>
                <a:lnTo>
                  <a:pt x="4217984" y="116257"/>
                </a:lnTo>
                <a:lnTo>
                  <a:pt x="4192649" y="115593"/>
                </a:lnTo>
                <a:lnTo>
                  <a:pt x="4167293" y="115151"/>
                </a:lnTo>
                <a:lnTo>
                  <a:pt x="4141922" y="114855"/>
                </a:lnTo>
                <a:lnTo>
                  <a:pt x="4116540" y="114659"/>
                </a:lnTo>
                <a:lnTo>
                  <a:pt x="4091153" y="114528"/>
                </a:lnTo>
                <a:lnTo>
                  <a:pt x="4065762" y="114440"/>
                </a:lnTo>
                <a:lnTo>
                  <a:pt x="4040368" y="114381"/>
                </a:lnTo>
                <a:lnTo>
                  <a:pt x="4014972" y="114344"/>
                </a:lnTo>
                <a:lnTo>
                  <a:pt x="3989574" y="114318"/>
                </a:lnTo>
                <a:lnTo>
                  <a:pt x="3964175" y="114300"/>
                </a:lnTo>
                <a:lnTo>
                  <a:pt x="3939835" y="115347"/>
                </a:lnTo>
                <a:lnTo>
                  <a:pt x="3893035" y="119332"/>
                </a:lnTo>
                <a:lnTo>
                  <a:pt x="3869124" y="120819"/>
                </a:lnTo>
                <a:lnTo>
                  <a:pt x="3844717" y="121811"/>
                </a:lnTo>
                <a:lnTo>
                  <a:pt x="3819980" y="122470"/>
                </a:lnTo>
                <a:lnTo>
                  <a:pt x="3795021" y="122910"/>
                </a:lnTo>
                <a:lnTo>
                  <a:pt x="3769915" y="123204"/>
                </a:lnTo>
                <a:lnTo>
                  <a:pt x="3744712" y="123400"/>
                </a:lnTo>
                <a:lnTo>
                  <a:pt x="3719443" y="123530"/>
                </a:lnTo>
                <a:lnTo>
                  <a:pt x="3694130" y="123617"/>
                </a:lnTo>
                <a:lnTo>
                  <a:pt x="3668788" y="123676"/>
                </a:lnTo>
                <a:lnTo>
                  <a:pt x="3642368" y="123713"/>
                </a:lnTo>
                <a:lnTo>
                  <a:pt x="3615231" y="123739"/>
                </a:lnTo>
                <a:lnTo>
                  <a:pt x="3587613" y="123757"/>
                </a:lnTo>
                <a:lnTo>
                  <a:pt x="3560735" y="123769"/>
                </a:lnTo>
                <a:lnTo>
                  <a:pt x="3534350" y="123775"/>
                </a:lnTo>
                <a:lnTo>
                  <a:pt x="3508293" y="123781"/>
                </a:lnTo>
                <a:lnTo>
                  <a:pt x="3481397" y="124843"/>
                </a:lnTo>
                <a:lnTo>
                  <a:pt x="3453941" y="126608"/>
                </a:lnTo>
                <a:lnTo>
                  <a:pt x="3426112" y="128844"/>
                </a:lnTo>
                <a:lnTo>
                  <a:pt x="3399093" y="130336"/>
                </a:lnTo>
                <a:lnTo>
                  <a:pt x="3372613" y="131329"/>
                </a:lnTo>
                <a:lnTo>
                  <a:pt x="3346493" y="131991"/>
                </a:lnTo>
                <a:lnTo>
                  <a:pt x="3319556" y="132433"/>
                </a:lnTo>
                <a:lnTo>
                  <a:pt x="3292072" y="132727"/>
                </a:lnTo>
                <a:lnTo>
                  <a:pt x="3264224" y="132923"/>
                </a:lnTo>
                <a:lnTo>
                  <a:pt x="3237192" y="133054"/>
                </a:lnTo>
                <a:lnTo>
                  <a:pt x="3210705" y="133142"/>
                </a:lnTo>
                <a:lnTo>
                  <a:pt x="3184579" y="133201"/>
                </a:lnTo>
                <a:lnTo>
                  <a:pt x="3157638" y="133238"/>
                </a:lnTo>
                <a:lnTo>
                  <a:pt x="3130152" y="133264"/>
                </a:lnTo>
                <a:lnTo>
                  <a:pt x="3102302" y="133282"/>
                </a:lnTo>
                <a:lnTo>
                  <a:pt x="3075269" y="133294"/>
                </a:lnTo>
                <a:lnTo>
                  <a:pt x="3048781" y="133300"/>
                </a:lnTo>
                <a:lnTo>
                  <a:pt x="3022655" y="133306"/>
                </a:lnTo>
                <a:lnTo>
                  <a:pt x="2995713" y="133309"/>
                </a:lnTo>
                <a:lnTo>
                  <a:pt x="2968227" y="133311"/>
                </a:lnTo>
                <a:lnTo>
                  <a:pt x="2940378" y="133313"/>
                </a:lnTo>
                <a:lnTo>
                  <a:pt x="2913345" y="132256"/>
                </a:lnTo>
                <a:lnTo>
                  <a:pt x="2886856" y="130492"/>
                </a:lnTo>
                <a:lnTo>
                  <a:pt x="2860730" y="128259"/>
                </a:lnTo>
                <a:lnTo>
                  <a:pt x="2834846" y="126769"/>
                </a:lnTo>
                <a:lnTo>
                  <a:pt x="2809124" y="125776"/>
                </a:lnTo>
                <a:lnTo>
                  <a:pt x="2783509" y="125115"/>
                </a:lnTo>
                <a:lnTo>
                  <a:pt x="2756907" y="124674"/>
                </a:lnTo>
                <a:lnTo>
                  <a:pt x="2729648" y="124379"/>
                </a:lnTo>
                <a:lnTo>
                  <a:pt x="2701950" y="124183"/>
                </a:lnTo>
                <a:lnTo>
                  <a:pt x="2673960" y="124053"/>
                </a:lnTo>
                <a:lnTo>
                  <a:pt x="2645774" y="123965"/>
                </a:lnTo>
                <a:lnTo>
                  <a:pt x="2617459" y="123906"/>
                </a:lnTo>
                <a:lnTo>
                  <a:pt x="2589058" y="124927"/>
                </a:lnTo>
                <a:lnTo>
                  <a:pt x="2560598" y="126664"/>
                </a:lnTo>
                <a:lnTo>
                  <a:pt x="2532100" y="128882"/>
                </a:lnTo>
                <a:lnTo>
                  <a:pt x="2503576" y="130360"/>
                </a:lnTo>
                <a:lnTo>
                  <a:pt x="2475036" y="131345"/>
                </a:lnTo>
                <a:lnTo>
                  <a:pt x="2446483" y="132002"/>
                </a:lnTo>
                <a:lnTo>
                  <a:pt x="2417923" y="131382"/>
                </a:lnTo>
                <a:lnTo>
                  <a:pt x="2389359" y="129910"/>
                </a:lnTo>
                <a:lnTo>
                  <a:pt x="2360790" y="127871"/>
                </a:lnTo>
                <a:lnTo>
                  <a:pt x="2332220" y="126511"/>
                </a:lnTo>
                <a:lnTo>
                  <a:pt x="2303648" y="125604"/>
                </a:lnTo>
                <a:lnTo>
                  <a:pt x="2275075" y="124999"/>
                </a:lnTo>
                <a:lnTo>
                  <a:pt x="2247560" y="123538"/>
                </a:lnTo>
                <a:lnTo>
                  <a:pt x="2220749" y="121506"/>
                </a:lnTo>
                <a:lnTo>
                  <a:pt x="2194409" y="119092"/>
                </a:lnTo>
                <a:lnTo>
                  <a:pt x="2168383" y="117484"/>
                </a:lnTo>
                <a:lnTo>
                  <a:pt x="2142565" y="116411"/>
                </a:lnTo>
                <a:lnTo>
                  <a:pt x="2116886" y="115696"/>
                </a:lnTo>
                <a:lnTo>
                  <a:pt x="2090242" y="115219"/>
                </a:lnTo>
                <a:lnTo>
                  <a:pt x="2062954" y="114902"/>
                </a:lnTo>
                <a:lnTo>
                  <a:pt x="2035237" y="114690"/>
                </a:lnTo>
                <a:lnTo>
                  <a:pt x="2008293" y="113490"/>
                </a:lnTo>
                <a:lnTo>
                  <a:pt x="1981864" y="111632"/>
                </a:lnTo>
                <a:lnTo>
                  <a:pt x="1955777" y="109335"/>
                </a:lnTo>
                <a:lnTo>
                  <a:pt x="1928861" y="107804"/>
                </a:lnTo>
                <a:lnTo>
                  <a:pt x="1901392" y="106784"/>
                </a:lnTo>
                <a:lnTo>
                  <a:pt x="1873554" y="106102"/>
                </a:lnTo>
                <a:lnTo>
                  <a:pt x="1846529" y="105649"/>
                </a:lnTo>
                <a:lnTo>
                  <a:pt x="1820046" y="105346"/>
                </a:lnTo>
                <a:lnTo>
                  <a:pt x="1793923" y="105144"/>
                </a:lnTo>
                <a:lnTo>
                  <a:pt x="1766984" y="105010"/>
                </a:lnTo>
                <a:lnTo>
                  <a:pt x="1739499" y="104920"/>
                </a:lnTo>
                <a:lnTo>
                  <a:pt x="1711651" y="104861"/>
                </a:lnTo>
                <a:lnTo>
                  <a:pt x="1683560" y="104821"/>
                </a:lnTo>
                <a:lnTo>
                  <a:pt x="1655308" y="104794"/>
                </a:lnTo>
                <a:lnTo>
                  <a:pt x="1626948" y="104777"/>
                </a:lnTo>
                <a:lnTo>
                  <a:pt x="1598517" y="104765"/>
                </a:lnTo>
                <a:lnTo>
                  <a:pt x="1570038" y="104757"/>
                </a:lnTo>
                <a:lnTo>
                  <a:pt x="1541526" y="104751"/>
                </a:lnTo>
                <a:lnTo>
                  <a:pt x="1512994" y="103690"/>
                </a:lnTo>
                <a:lnTo>
                  <a:pt x="1484447" y="101924"/>
                </a:lnTo>
                <a:lnTo>
                  <a:pt x="1455891" y="99688"/>
                </a:lnTo>
                <a:lnTo>
                  <a:pt x="1427329" y="98196"/>
                </a:lnTo>
                <a:lnTo>
                  <a:pt x="1398762" y="97203"/>
                </a:lnTo>
                <a:lnTo>
                  <a:pt x="1370193" y="96541"/>
                </a:lnTo>
                <a:lnTo>
                  <a:pt x="1341622" y="96099"/>
                </a:lnTo>
                <a:lnTo>
                  <a:pt x="1313049" y="95805"/>
                </a:lnTo>
                <a:lnTo>
                  <a:pt x="1284476" y="95609"/>
                </a:lnTo>
                <a:lnTo>
                  <a:pt x="1256960" y="95478"/>
                </a:lnTo>
                <a:lnTo>
                  <a:pt x="1230150" y="95390"/>
                </a:lnTo>
                <a:lnTo>
                  <a:pt x="1203810" y="95331"/>
                </a:lnTo>
                <a:lnTo>
                  <a:pt x="1176724" y="95294"/>
                </a:lnTo>
                <a:lnTo>
                  <a:pt x="1149143" y="95268"/>
                </a:lnTo>
                <a:lnTo>
                  <a:pt x="1121230" y="95250"/>
                </a:lnTo>
                <a:lnTo>
                  <a:pt x="1093096" y="95238"/>
                </a:lnTo>
                <a:lnTo>
                  <a:pt x="1064815" y="95232"/>
                </a:lnTo>
                <a:lnTo>
                  <a:pt x="1036437" y="95226"/>
                </a:lnTo>
                <a:lnTo>
                  <a:pt x="1009051" y="95223"/>
                </a:lnTo>
                <a:lnTo>
                  <a:pt x="982327" y="95221"/>
                </a:lnTo>
                <a:lnTo>
                  <a:pt x="956044" y="95219"/>
                </a:lnTo>
                <a:lnTo>
                  <a:pt x="928998" y="94159"/>
                </a:lnTo>
                <a:lnTo>
                  <a:pt x="901441" y="92394"/>
                </a:lnTo>
                <a:lnTo>
                  <a:pt x="873546" y="90160"/>
                </a:lnTo>
                <a:lnTo>
                  <a:pt x="846482" y="88671"/>
                </a:lnTo>
                <a:lnTo>
                  <a:pt x="819972" y="87678"/>
                </a:lnTo>
                <a:lnTo>
                  <a:pt x="793833" y="87015"/>
                </a:lnTo>
                <a:lnTo>
                  <a:pt x="767940" y="87632"/>
                </a:lnTo>
                <a:lnTo>
                  <a:pt x="742211" y="89102"/>
                </a:lnTo>
                <a:lnTo>
                  <a:pt x="716592" y="91140"/>
                </a:lnTo>
                <a:lnTo>
                  <a:pt x="689988" y="92499"/>
                </a:lnTo>
                <a:lnTo>
                  <a:pt x="662727" y="93404"/>
                </a:lnTo>
                <a:lnTo>
                  <a:pt x="635027" y="94008"/>
                </a:lnTo>
                <a:lnTo>
                  <a:pt x="608095" y="95469"/>
                </a:lnTo>
                <a:lnTo>
                  <a:pt x="581673" y="97502"/>
                </a:lnTo>
                <a:lnTo>
                  <a:pt x="555592" y="99915"/>
                </a:lnTo>
                <a:lnTo>
                  <a:pt x="509679" y="102596"/>
                </a:lnTo>
                <a:lnTo>
                  <a:pt x="470223" y="104846"/>
                </a:lnTo>
                <a:lnTo>
                  <a:pt x="428444" y="111005"/>
                </a:lnTo>
                <a:lnTo>
                  <a:pt x="408179" y="114266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SMARTInkShape-1022"/>
          <p:cNvSpPr/>
          <p:nvPr>
            <p:custDataLst>
              <p:tags r:id="rId2"/>
            </p:custDataLst>
          </p:nvPr>
        </p:nvSpPr>
        <p:spPr>
          <a:xfrm>
            <a:off x="848631" y="5363723"/>
            <a:ext cx="684106" cy="608208"/>
          </a:xfrm>
          <a:custGeom>
            <a:avLst/>
            <a:gdLst/>
            <a:ahLst/>
            <a:cxnLst/>
            <a:rect l="0" t="0" r="0" b="0"/>
            <a:pathLst>
              <a:path w="684106" h="608208">
                <a:moveTo>
                  <a:pt x="189594" y="522727"/>
                </a:moveTo>
                <a:lnTo>
                  <a:pt x="189594" y="522727"/>
                </a:lnTo>
                <a:lnTo>
                  <a:pt x="189594" y="567186"/>
                </a:lnTo>
                <a:lnTo>
                  <a:pt x="189594" y="588845"/>
                </a:lnTo>
                <a:lnTo>
                  <a:pt x="194650" y="589237"/>
                </a:lnTo>
                <a:lnTo>
                  <a:pt x="196140" y="588233"/>
                </a:lnTo>
                <a:lnTo>
                  <a:pt x="197133" y="586507"/>
                </a:lnTo>
                <a:lnTo>
                  <a:pt x="198727" y="576130"/>
                </a:lnTo>
                <a:lnTo>
                  <a:pt x="199067" y="537207"/>
                </a:lnTo>
                <a:lnTo>
                  <a:pt x="199104" y="499501"/>
                </a:lnTo>
                <a:lnTo>
                  <a:pt x="201937" y="454814"/>
                </a:lnTo>
                <a:lnTo>
                  <a:pt x="206721" y="422694"/>
                </a:lnTo>
                <a:lnTo>
                  <a:pt x="212376" y="387251"/>
                </a:lnTo>
                <a:lnTo>
                  <a:pt x="218416" y="350332"/>
                </a:lnTo>
                <a:lnTo>
                  <a:pt x="224629" y="312757"/>
                </a:lnTo>
                <a:lnTo>
                  <a:pt x="230918" y="274890"/>
                </a:lnTo>
                <a:lnTo>
                  <a:pt x="237241" y="239716"/>
                </a:lnTo>
                <a:lnTo>
                  <a:pt x="243579" y="206445"/>
                </a:lnTo>
                <a:lnTo>
                  <a:pt x="249923" y="174018"/>
                </a:lnTo>
                <a:lnTo>
                  <a:pt x="253449" y="141967"/>
                </a:lnTo>
                <a:lnTo>
                  <a:pt x="258256" y="96996"/>
                </a:lnTo>
                <a:lnTo>
                  <a:pt x="269361" y="53987"/>
                </a:lnTo>
                <a:lnTo>
                  <a:pt x="269849" y="38879"/>
                </a:lnTo>
                <a:lnTo>
                  <a:pt x="268654" y="25108"/>
                </a:lnTo>
                <a:lnTo>
                  <a:pt x="274997" y="0"/>
                </a:lnTo>
                <a:lnTo>
                  <a:pt x="281801" y="13229"/>
                </a:lnTo>
                <a:lnTo>
                  <a:pt x="283943" y="25926"/>
                </a:lnTo>
                <a:lnTo>
                  <a:pt x="289782" y="71640"/>
                </a:lnTo>
                <a:lnTo>
                  <a:pt x="293010" y="107672"/>
                </a:lnTo>
                <a:lnTo>
                  <a:pt x="299023" y="150216"/>
                </a:lnTo>
                <a:lnTo>
                  <a:pt x="307507" y="196336"/>
                </a:lnTo>
                <a:lnTo>
                  <a:pt x="316436" y="230556"/>
                </a:lnTo>
                <a:lnTo>
                  <a:pt x="326402" y="266932"/>
                </a:lnTo>
                <a:lnTo>
                  <a:pt x="334359" y="304265"/>
                </a:lnTo>
                <a:lnTo>
                  <a:pt x="344245" y="342024"/>
                </a:lnTo>
                <a:lnTo>
                  <a:pt x="354636" y="379973"/>
                </a:lnTo>
                <a:lnTo>
                  <a:pt x="362782" y="418005"/>
                </a:lnTo>
                <a:lnTo>
                  <a:pt x="372753" y="453254"/>
                </a:lnTo>
                <a:lnTo>
                  <a:pt x="390266" y="500025"/>
                </a:lnTo>
                <a:lnTo>
                  <a:pt x="408861" y="540695"/>
                </a:lnTo>
                <a:lnTo>
                  <a:pt x="429050" y="582250"/>
                </a:lnTo>
                <a:lnTo>
                  <a:pt x="439873" y="599042"/>
                </a:lnTo>
                <a:lnTo>
                  <a:pt x="446526" y="604270"/>
                </a:lnTo>
                <a:lnTo>
                  <a:pt x="455722" y="608207"/>
                </a:lnTo>
                <a:lnTo>
                  <a:pt x="456125" y="598267"/>
                </a:lnTo>
                <a:lnTo>
                  <a:pt x="447598" y="573828"/>
                </a:lnTo>
                <a:lnTo>
                  <a:pt x="426628" y="527608"/>
                </a:lnTo>
                <a:lnTo>
                  <a:pt x="408346" y="483251"/>
                </a:lnTo>
                <a:lnTo>
                  <a:pt x="393709" y="451207"/>
                </a:lnTo>
                <a:lnTo>
                  <a:pt x="373092" y="415799"/>
                </a:lnTo>
                <a:lnTo>
                  <a:pt x="352640" y="381717"/>
                </a:lnTo>
                <a:lnTo>
                  <a:pt x="317632" y="335602"/>
                </a:lnTo>
                <a:lnTo>
                  <a:pt x="276567" y="297949"/>
                </a:lnTo>
                <a:lnTo>
                  <a:pt x="234767" y="269507"/>
                </a:lnTo>
                <a:lnTo>
                  <a:pt x="191690" y="247674"/>
                </a:lnTo>
                <a:lnTo>
                  <a:pt x="149293" y="230622"/>
                </a:lnTo>
                <a:lnTo>
                  <a:pt x="106039" y="218866"/>
                </a:lnTo>
                <a:lnTo>
                  <a:pt x="58554" y="210469"/>
                </a:lnTo>
                <a:lnTo>
                  <a:pt x="14568" y="208674"/>
                </a:lnTo>
                <a:lnTo>
                  <a:pt x="2151" y="208455"/>
                </a:lnTo>
                <a:lnTo>
                  <a:pt x="1132" y="209496"/>
                </a:lnTo>
                <a:lnTo>
                  <a:pt x="0" y="213475"/>
                </a:lnTo>
                <a:lnTo>
                  <a:pt x="756" y="216017"/>
                </a:lnTo>
                <a:lnTo>
                  <a:pt x="4419" y="221664"/>
                </a:lnTo>
                <a:lnTo>
                  <a:pt x="17487" y="230794"/>
                </a:lnTo>
                <a:lnTo>
                  <a:pt x="56075" y="236813"/>
                </a:lnTo>
                <a:lnTo>
                  <a:pt x="93118" y="243161"/>
                </a:lnTo>
                <a:lnTo>
                  <a:pt x="138196" y="245512"/>
                </a:lnTo>
                <a:lnTo>
                  <a:pt x="173100" y="246062"/>
                </a:lnTo>
                <a:lnTo>
                  <a:pt x="209780" y="246307"/>
                </a:lnTo>
                <a:lnTo>
                  <a:pt x="247249" y="245357"/>
                </a:lnTo>
                <a:lnTo>
                  <a:pt x="285069" y="241407"/>
                </a:lnTo>
                <a:lnTo>
                  <a:pt x="325866" y="238946"/>
                </a:lnTo>
                <a:lnTo>
                  <a:pt x="367634" y="237852"/>
                </a:lnTo>
                <a:lnTo>
                  <a:pt x="407365" y="237366"/>
                </a:lnTo>
                <a:lnTo>
                  <a:pt x="443367" y="234328"/>
                </a:lnTo>
                <a:lnTo>
                  <a:pt x="478065" y="229450"/>
                </a:lnTo>
                <a:lnTo>
                  <a:pt x="514654" y="223754"/>
                </a:lnTo>
                <a:lnTo>
                  <a:pt x="560839" y="219654"/>
                </a:lnTo>
                <a:lnTo>
                  <a:pt x="601335" y="218439"/>
                </a:lnTo>
                <a:lnTo>
                  <a:pt x="644282" y="218028"/>
                </a:lnTo>
                <a:lnTo>
                  <a:pt x="666276" y="219015"/>
                </a:lnTo>
                <a:lnTo>
                  <a:pt x="675914" y="222997"/>
                </a:lnTo>
                <a:lnTo>
                  <a:pt x="678907" y="225540"/>
                </a:lnTo>
                <a:lnTo>
                  <a:pt x="682233" y="231188"/>
                </a:lnTo>
                <a:lnTo>
                  <a:pt x="684105" y="240319"/>
                </a:lnTo>
                <a:lnTo>
                  <a:pt x="681721" y="246576"/>
                </a:lnTo>
                <a:lnTo>
                  <a:pt x="650708" y="289210"/>
                </a:lnTo>
                <a:lnTo>
                  <a:pt x="614288" y="323612"/>
                </a:lnTo>
                <a:lnTo>
                  <a:pt x="578954" y="351548"/>
                </a:lnTo>
                <a:lnTo>
                  <a:pt x="541674" y="382754"/>
                </a:lnTo>
                <a:lnTo>
                  <a:pt x="503817" y="415990"/>
                </a:lnTo>
                <a:lnTo>
                  <a:pt x="465789" y="448768"/>
                </a:lnTo>
                <a:lnTo>
                  <a:pt x="427710" y="482468"/>
                </a:lnTo>
                <a:lnTo>
                  <a:pt x="389616" y="509740"/>
                </a:lnTo>
                <a:lnTo>
                  <a:pt x="343875" y="537918"/>
                </a:lnTo>
                <a:lnTo>
                  <a:pt x="300261" y="567439"/>
                </a:lnTo>
                <a:lnTo>
                  <a:pt x="271120" y="589145"/>
                </a:lnTo>
                <a:lnTo>
                  <a:pt x="265794" y="598927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SMARTInkShape-Group351"/>
          <p:cNvGrpSpPr/>
          <p:nvPr/>
        </p:nvGrpSpPr>
        <p:grpSpPr>
          <a:xfrm>
            <a:off x="2205340" y="4429523"/>
            <a:ext cx="614061" cy="332978"/>
            <a:chOff x="2205340" y="4429523"/>
            <a:chExt cx="614061" cy="332978"/>
          </a:xfrm>
        </p:grpSpPr>
        <p:sp>
          <p:nvSpPr>
            <p:cNvPr id="113" name="SMARTInkShape-1023"/>
            <p:cNvSpPr/>
            <p:nvPr>
              <p:custDataLst>
                <p:tags r:id="rId21"/>
              </p:custDataLst>
            </p:nvPr>
          </p:nvSpPr>
          <p:spPr>
            <a:xfrm>
              <a:off x="2205340" y="4429523"/>
              <a:ext cx="394986" cy="332978"/>
            </a:xfrm>
            <a:custGeom>
              <a:avLst/>
              <a:gdLst/>
              <a:ahLst/>
              <a:cxnLst/>
              <a:rect l="0" t="0" r="0" b="0"/>
              <a:pathLst>
                <a:path w="394986" h="332978">
                  <a:moveTo>
                    <a:pt x="356885" y="275827"/>
                  </a:moveTo>
                  <a:lnTo>
                    <a:pt x="356885" y="275827"/>
                  </a:lnTo>
                  <a:lnTo>
                    <a:pt x="365086" y="267626"/>
                  </a:lnTo>
                  <a:lnTo>
                    <a:pt x="351935" y="220048"/>
                  </a:lnTo>
                  <a:lnTo>
                    <a:pt x="347963" y="189864"/>
                  </a:lnTo>
                  <a:lnTo>
                    <a:pt x="346569" y="177297"/>
                  </a:lnTo>
                  <a:lnTo>
                    <a:pt x="331137" y="132747"/>
                  </a:lnTo>
                  <a:lnTo>
                    <a:pt x="320798" y="111607"/>
                  </a:lnTo>
                  <a:lnTo>
                    <a:pt x="287970" y="66329"/>
                  </a:lnTo>
                  <a:lnTo>
                    <a:pt x="270496" y="50065"/>
                  </a:lnTo>
                  <a:lnTo>
                    <a:pt x="230180" y="20887"/>
                  </a:lnTo>
                  <a:lnTo>
                    <a:pt x="191602" y="4130"/>
                  </a:lnTo>
                  <a:lnTo>
                    <a:pt x="144061" y="0"/>
                  </a:lnTo>
                  <a:lnTo>
                    <a:pt x="97502" y="695"/>
                  </a:lnTo>
                  <a:lnTo>
                    <a:pt x="84265" y="4674"/>
                  </a:lnTo>
                  <a:lnTo>
                    <a:pt x="64912" y="17921"/>
                  </a:lnTo>
                  <a:lnTo>
                    <a:pt x="30043" y="61128"/>
                  </a:lnTo>
                  <a:lnTo>
                    <a:pt x="8988" y="107740"/>
                  </a:lnTo>
                  <a:lnTo>
                    <a:pt x="0" y="152445"/>
                  </a:lnTo>
                  <a:lnTo>
                    <a:pt x="1492" y="180708"/>
                  </a:lnTo>
                  <a:lnTo>
                    <a:pt x="14431" y="228219"/>
                  </a:lnTo>
                  <a:lnTo>
                    <a:pt x="33074" y="274993"/>
                  </a:lnTo>
                  <a:lnTo>
                    <a:pt x="40461" y="287098"/>
                  </a:lnTo>
                  <a:lnTo>
                    <a:pt x="62449" y="303492"/>
                  </a:lnTo>
                  <a:lnTo>
                    <a:pt x="78087" y="310835"/>
                  </a:lnTo>
                  <a:lnTo>
                    <a:pt x="103800" y="313520"/>
                  </a:lnTo>
                  <a:lnTo>
                    <a:pt x="122206" y="312748"/>
                  </a:lnTo>
                  <a:lnTo>
                    <a:pt x="134756" y="308817"/>
                  </a:lnTo>
                  <a:lnTo>
                    <a:pt x="160059" y="290065"/>
                  </a:lnTo>
                  <a:lnTo>
                    <a:pt x="182617" y="265979"/>
                  </a:lnTo>
                  <a:lnTo>
                    <a:pt x="211777" y="220634"/>
                  </a:lnTo>
                  <a:lnTo>
                    <a:pt x="237581" y="173210"/>
                  </a:lnTo>
                  <a:lnTo>
                    <a:pt x="252091" y="127941"/>
                  </a:lnTo>
                  <a:lnTo>
                    <a:pt x="260169" y="115960"/>
                  </a:lnTo>
                  <a:lnTo>
                    <a:pt x="263806" y="114817"/>
                  </a:lnTo>
                  <a:lnTo>
                    <a:pt x="269707" y="114083"/>
                  </a:lnTo>
                  <a:lnTo>
                    <a:pt x="270192" y="115081"/>
                  </a:lnTo>
                  <a:lnTo>
                    <a:pt x="273791" y="127109"/>
                  </a:lnTo>
                  <a:lnTo>
                    <a:pt x="296663" y="174371"/>
                  </a:lnTo>
                  <a:lnTo>
                    <a:pt x="315619" y="218886"/>
                  </a:lnTo>
                  <a:lnTo>
                    <a:pt x="326196" y="240023"/>
                  </a:lnTo>
                  <a:lnTo>
                    <a:pt x="356297" y="285300"/>
                  </a:lnTo>
                  <a:lnTo>
                    <a:pt x="379076" y="324743"/>
                  </a:lnTo>
                  <a:lnTo>
                    <a:pt x="385445" y="329318"/>
                  </a:lnTo>
                  <a:lnTo>
                    <a:pt x="394985" y="3329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SMARTInkShape-1024"/>
            <p:cNvSpPr/>
            <p:nvPr>
              <p:custDataLst>
                <p:tags r:id="rId22"/>
              </p:custDataLst>
            </p:nvPr>
          </p:nvSpPr>
          <p:spPr>
            <a:xfrm>
              <a:off x="2667000" y="4562477"/>
              <a:ext cx="133351" cy="9524"/>
            </a:xfrm>
            <a:custGeom>
              <a:avLst/>
              <a:gdLst/>
              <a:ahLst/>
              <a:cxnLst/>
              <a:rect l="0" t="0" r="0" b="0"/>
              <a:pathLst>
                <a:path w="133351" h="9524">
                  <a:moveTo>
                    <a:pt x="0" y="9523"/>
                  </a:moveTo>
                  <a:lnTo>
                    <a:pt x="0" y="9523"/>
                  </a:lnTo>
                  <a:lnTo>
                    <a:pt x="0" y="390"/>
                  </a:lnTo>
                  <a:lnTo>
                    <a:pt x="43620" y="0"/>
                  </a:lnTo>
                  <a:lnTo>
                    <a:pt x="87072" y="1057"/>
                  </a:lnTo>
                  <a:lnTo>
                    <a:pt x="106609" y="7537"/>
                  </a:lnTo>
                  <a:lnTo>
                    <a:pt x="133350" y="952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1025"/>
            <p:cNvSpPr/>
            <p:nvPr>
              <p:custDataLst>
                <p:tags r:id="rId23"/>
              </p:custDataLst>
            </p:nvPr>
          </p:nvSpPr>
          <p:spPr>
            <a:xfrm>
              <a:off x="2714625" y="4667250"/>
              <a:ext cx="104776" cy="9503"/>
            </a:xfrm>
            <a:custGeom>
              <a:avLst/>
              <a:gdLst/>
              <a:ahLst/>
              <a:cxnLst/>
              <a:rect l="0" t="0" r="0" b="0"/>
              <a:pathLst>
                <a:path w="104776" h="9503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13257" y="9133"/>
                  </a:lnTo>
                  <a:lnTo>
                    <a:pt x="57750" y="9502"/>
                  </a:lnTo>
                  <a:lnTo>
                    <a:pt x="78612" y="8460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7" name="SMARTInkShape-1026"/>
          <p:cNvSpPr/>
          <p:nvPr>
            <p:custDataLst>
              <p:tags r:id="rId3"/>
            </p:custDataLst>
          </p:nvPr>
        </p:nvSpPr>
        <p:spPr>
          <a:xfrm>
            <a:off x="3114675" y="4638675"/>
            <a:ext cx="1238251" cy="57151"/>
          </a:xfrm>
          <a:custGeom>
            <a:avLst/>
            <a:gdLst/>
            <a:ahLst/>
            <a:cxnLst/>
            <a:rect l="0" t="0" r="0" b="0"/>
            <a:pathLst>
              <a:path w="1238251" h="57151">
                <a:moveTo>
                  <a:pt x="0" y="47625"/>
                </a:moveTo>
                <a:lnTo>
                  <a:pt x="0" y="47625"/>
                </a:lnTo>
                <a:lnTo>
                  <a:pt x="17716" y="47625"/>
                </a:lnTo>
                <a:lnTo>
                  <a:pt x="26391" y="54171"/>
                </a:lnTo>
                <a:lnTo>
                  <a:pt x="32190" y="55826"/>
                </a:lnTo>
                <a:lnTo>
                  <a:pt x="76465" y="57098"/>
                </a:lnTo>
                <a:lnTo>
                  <a:pt x="118368" y="57148"/>
                </a:lnTo>
                <a:lnTo>
                  <a:pt x="161977" y="57150"/>
                </a:lnTo>
                <a:lnTo>
                  <a:pt x="206181" y="57150"/>
                </a:lnTo>
                <a:lnTo>
                  <a:pt x="248108" y="57150"/>
                </a:lnTo>
                <a:lnTo>
                  <a:pt x="295232" y="57150"/>
                </a:lnTo>
                <a:lnTo>
                  <a:pt x="342712" y="57150"/>
                </a:lnTo>
                <a:lnTo>
                  <a:pt x="387339" y="57150"/>
                </a:lnTo>
                <a:lnTo>
                  <a:pt x="431799" y="48508"/>
                </a:lnTo>
                <a:lnTo>
                  <a:pt x="449792" y="46828"/>
                </a:lnTo>
                <a:lnTo>
                  <a:pt x="464412" y="41156"/>
                </a:lnTo>
                <a:lnTo>
                  <a:pt x="508437" y="38368"/>
                </a:lnTo>
                <a:lnTo>
                  <a:pt x="533412" y="37121"/>
                </a:lnTo>
                <a:lnTo>
                  <a:pt x="580840" y="29168"/>
                </a:lnTo>
                <a:lnTo>
                  <a:pt x="626648" y="28627"/>
                </a:lnTo>
                <a:lnTo>
                  <a:pt x="640460" y="27540"/>
                </a:lnTo>
                <a:lnTo>
                  <a:pt x="685918" y="19935"/>
                </a:lnTo>
                <a:lnTo>
                  <a:pt x="733246" y="19102"/>
                </a:lnTo>
                <a:lnTo>
                  <a:pt x="777865" y="19053"/>
                </a:lnTo>
                <a:lnTo>
                  <a:pt x="803273" y="17993"/>
                </a:lnTo>
                <a:lnTo>
                  <a:pt x="841375" y="10408"/>
                </a:lnTo>
                <a:lnTo>
                  <a:pt x="885825" y="9577"/>
                </a:lnTo>
                <a:lnTo>
                  <a:pt x="933419" y="9528"/>
                </a:lnTo>
                <a:lnTo>
                  <a:pt x="974909" y="9525"/>
                </a:lnTo>
                <a:lnTo>
                  <a:pt x="1019186" y="9525"/>
                </a:lnTo>
                <a:lnTo>
                  <a:pt x="1050927" y="8467"/>
                </a:lnTo>
                <a:lnTo>
                  <a:pt x="1088468" y="392"/>
                </a:lnTo>
                <a:lnTo>
                  <a:pt x="1131775" y="10"/>
                </a:lnTo>
                <a:lnTo>
                  <a:pt x="1174341" y="0"/>
                </a:lnTo>
                <a:lnTo>
                  <a:pt x="1207676" y="0"/>
                </a:lnTo>
                <a:lnTo>
                  <a:pt x="1217701" y="8201"/>
                </a:lnTo>
                <a:lnTo>
                  <a:pt x="1227270" y="9409"/>
                </a:lnTo>
                <a:lnTo>
                  <a:pt x="1238250" y="952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" name="SMARTInkShape-Group353"/>
          <p:cNvGrpSpPr/>
          <p:nvPr/>
        </p:nvGrpSpPr>
        <p:grpSpPr>
          <a:xfrm>
            <a:off x="3048000" y="4372103"/>
            <a:ext cx="657226" cy="428498"/>
            <a:chOff x="3048000" y="4372103"/>
            <a:chExt cx="657226" cy="428498"/>
          </a:xfrm>
        </p:grpSpPr>
        <p:sp>
          <p:nvSpPr>
            <p:cNvPr id="118" name="SMARTInkShape-1027"/>
            <p:cNvSpPr/>
            <p:nvPr>
              <p:custDataLst>
                <p:tags r:id="rId17"/>
              </p:custDataLst>
            </p:nvPr>
          </p:nvSpPr>
          <p:spPr>
            <a:xfrm>
              <a:off x="3048000" y="4372103"/>
              <a:ext cx="352276" cy="314103"/>
            </a:xfrm>
            <a:custGeom>
              <a:avLst/>
              <a:gdLst/>
              <a:ahLst/>
              <a:cxnLst/>
              <a:rect l="0" t="0" r="0" b="0"/>
              <a:pathLst>
                <a:path w="352276" h="314103">
                  <a:moveTo>
                    <a:pt x="333375" y="57022"/>
                  </a:moveTo>
                  <a:lnTo>
                    <a:pt x="333375" y="57022"/>
                  </a:lnTo>
                  <a:lnTo>
                    <a:pt x="333375" y="48821"/>
                  </a:lnTo>
                  <a:lnTo>
                    <a:pt x="350708" y="30198"/>
                  </a:lnTo>
                  <a:lnTo>
                    <a:pt x="351662" y="26403"/>
                  </a:lnTo>
                  <a:lnTo>
                    <a:pt x="352275" y="20399"/>
                  </a:lnTo>
                  <a:lnTo>
                    <a:pt x="347324" y="14303"/>
                  </a:lnTo>
                  <a:lnTo>
                    <a:pt x="342044" y="11577"/>
                  </a:lnTo>
                  <a:lnTo>
                    <a:pt x="339154" y="10851"/>
                  </a:lnTo>
                  <a:lnTo>
                    <a:pt x="337228" y="9308"/>
                  </a:lnTo>
                  <a:lnTo>
                    <a:pt x="335087" y="4771"/>
                  </a:lnTo>
                  <a:lnTo>
                    <a:pt x="325669" y="2050"/>
                  </a:lnTo>
                  <a:lnTo>
                    <a:pt x="279507" y="0"/>
                  </a:lnTo>
                  <a:lnTo>
                    <a:pt x="237303" y="7428"/>
                  </a:lnTo>
                  <a:lnTo>
                    <a:pt x="212129" y="11636"/>
                  </a:lnTo>
                  <a:lnTo>
                    <a:pt x="184659" y="22539"/>
                  </a:lnTo>
                  <a:lnTo>
                    <a:pt x="151151" y="49387"/>
                  </a:lnTo>
                  <a:lnTo>
                    <a:pt x="146553" y="59273"/>
                  </a:lnTo>
                  <a:lnTo>
                    <a:pt x="143602" y="77810"/>
                  </a:lnTo>
                  <a:lnTo>
                    <a:pt x="146020" y="84958"/>
                  </a:lnTo>
                  <a:lnTo>
                    <a:pt x="161253" y="103227"/>
                  </a:lnTo>
                  <a:lnTo>
                    <a:pt x="205270" y="126469"/>
                  </a:lnTo>
                  <a:lnTo>
                    <a:pt x="248341" y="150233"/>
                  </a:lnTo>
                  <a:lnTo>
                    <a:pt x="294308" y="168937"/>
                  </a:lnTo>
                  <a:lnTo>
                    <a:pt x="324598" y="192187"/>
                  </a:lnTo>
                  <a:lnTo>
                    <a:pt x="335831" y="207726"/>
                  </a:lnTo>
                  <a:lnTo>
                    <a:pt x="340806" y="225735"/>
                  </a:lnTo>
                  <a:lnTo>
                    <a:pt x="342279" y="239421"/>
                  </a:lnTo>
                  <a:lnTo>
                    <a:pt x="337660" y="255235"/>
                  </a:lnTo>
                  <a:lnTo>
                    <a:pt x="325558" y="279541"/>
                  </a:lnTo>
                  <a:lnTo>
                    <a:pt x="309775" y="297343"/>
                  </a:lnTo>
                  <a:lnTo>
                    <a:pt x="297839" y="306001"/>
                  </a:lnTo>
                  <a:lnTo>
                    <a:pt x="274162" y="311768"/>
                  </a:lnTo>
                  <a:lnTo>
                    <a:pt x="236659" y="313717"/>
                  </a:lnTo>
                  <a:lnTo>
                    <a:pt x="189583" y="314102"/>
                  </a:lnTo>
                  <a:lnTo>
                    <a:pt x="152129" y="311347"/>
                  </a:lnTo>
                  <a:lnTo>
                    <a:pt x="117042" y="301005"/>
                  </a:lnTo>
                  <a:lnTo>
                    <a:pt x="71685" y="283604"/>
                  </a:lnTo>
                  <a:lnTo>
                    <a:pt x="30071" y="266724"/>
                  </a:lnTo>
                  <a:lnTo>
                    <a:pt x="18657" y="260290"/>
                  </a:lnTo>
                  <a:lnTo>
                    <a:pt x="11172" y="251775"/>
                  </a:lnTo>
                  <a:lnTo>
                    <a:pt x="0" y="2475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1028"/>
            <p:cNvSpPr/>
            <p:nvPr>
              <p:custDataLst>
                <p:tags r:id="rId18"/>
              </p:custDataLst>
            </p:nvPr>
          </p:nvSpPr>
          <p:spPr>
            <a:xfrm>
              <a:off x="3423889" y="4562486"/>
              <a:ext cx="100362" cy="238115"/>
            </a:xfrm>
            <a:custGeom>
              <a:avLst/>
              <a:gdLst/>
              <a:ahLst/>
              <a:cxnLst/>
              <a:rect l="0" t="0" r="0" b="0"/>
              <a:pathLst>
                <a:path w="100362" h="238115">
                  <a:moveTo>
                    <a:pt x="100361" y="19039"/>
                  </a:moveTo>
                  <a:lnTo>
                    <a:pt x="100361" y="19039"/>
                  </a:lnTo>
                  <a:lnTo>
                    <a:pt x="95305" y="19039"/>
                  </a:lnTo>
                  <a:lnTo>
                    <a:pt x="93815" y="17981"/>
                  </a:lnTo>
                  <a:lnTo>
                    <a:pt x="92822" y="16217"/>
                  </a:lnTo>
                  <a:lnTo>
                    <a:pt x="91228" y="10838"/>
                  </a:lnTo>
                  <a:lnTo>
                    <a:pt x="88188" y="10103"/>
                  </a:lnTo>
                  <a:lnTo>
                    <a:pt x="85896" y="9906"/>
                  </a:lnTo>
                  <a:lnTo>
                    <a:pt x="84367" y="8717"/>
                  </a:lnTo>
                  <a:lnTo>
                    <a:pt x="81714" y="1347"/>
                  </a:lnTo>
                  <a:lnTo>
                    <a:pt x="78668" y="592"/>
                  </a:lnTo>
                  <a:lnTo>
                    <a:pt x="58648" y="0"/>
                  </a:lnTo>
                  <a:lnTo>
                    <a:pt x="56677" y="1054"/>
                  </a:lnTo>
                  <a:lnTo>
                    <a:pt x="55363" y="2816"/>
                  </a:lnTo>
                  <a:lnTo>
                    <a:pt x="54488" y="5049"/>
                  </a:lnTo>
                  <a:lnTo>
                    <a:pt x="17993" y="36005"/>
                  </a:lnTo>
                  <a:lnTo>
                    <a:pt x="9398" y="52053"/>
                  </a:lnTo>
                  <a:lnTo>
                    <a:pt x="0" y="89000"/>
                  </a:lnTo>
                  <a:lnTo>
                    <a:pt x="4719" y="133345"/>
                  </a:lnTo>
                  <a:lnTo>
                    <a:pt x="5995" y="146042"/>
                  </a:lnTo>
                  <a:lnTo>
                    <a:pt x="12664" y="164032"/>
                  </a:lnTo>
                  <a:lnTo>
                    <a:pt x="20284" y="177593"/>
                  </a:lnTo>
                  <a:lnTo>
                    <a:pt x="32703" y="224237"/>
                  </a:lnTo>
                  <a:lnTo>
                    <a:pt x="33686" y="2381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1029"/>
            <p:cNvSpPr/>
            <p:nvPr>
              <p:custDataLst>
                <p:tags r:id="rId19"/>
              </p:custDataLst>
            </p:nvPr>
          </p:nvSpPr>
          <p:spPr>
            <a:xfrm>
              <a:off x="3390903" y="4714875"/>
              <a:ext cx="95248" cy="19051"/>
            </a:xfrm>
            <a:custGeom>
              <a:avLst/>
              <a:gdLst/>
              <a:ahLst/>
              <a:cxnLst/>
              <a:rect l="0" t="0" r="0" b="0"/>
              <a:pathLst>
                <a:path w="95248" h="19051">
                  <a:moveTo>
                    <a:pt x="9522" y="19050"/>
                  </a:moveTo>
                  <a:lnTo>
                    <a:pt x="9522" y="19050"/>
                  </a:lnTo>
                  <a:lnTo>
                    <a:pt x="1321" y="19050"/>
                  </a:lnTo>
                  <a:lnTo>
                    <a:pt x="880" y="17992"/>
                  </a:lnTo>
                  <a:lnTo>
                    <a:pt x="0" y="9559"/>
                  </a:lnTo>
                  <a:lnTo>
                    <a:pt x="41010" y="9525"/>
                  </a:lnTo>
                  <a:lnTo>
                    <a:pt x="47506" y="6703"/>
                  </a:lnTo>
                  <a:lnTo>
                    <a:pt x="50719" y="4469"/>
                  </a:lnTo>
                  <a:lnTo>
                    <a:pt x="65355" y="1324"/>
                  </a:lnTo>
                  <a:lnTo>
                    <a:pt x="95247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1030"/>
            <p:cNvSpPr/>
            <p:nvPr>
              <p:custDataLst>
                <p:tags r:id="rId20"/>
              </p:custDataLst>
            </p:nvPr>
          </p:nvSpPr>
          <p:spPr>
            <a:xfrm>
              <a:off x="3571875" y="4495800"/>
              <a:ext cx="133351" cy="9526"/>
            </a:xfrm>
            <a:custGeom>
              <a:avLst/>
              <a:gdLst/>
              <a:ahLst/>
              <a:cxnLst/>
              <a:rect l="0" t="0" r="0" b="0"/>
              <a:pathLst>
                <a:path w="133351" h="9526">
                  <a:moveTo>
                    <a:pt x="0" y="0"/>
                  </a:moveTo>
                  <a:lnTo>
                    <a:pt x="0" y="0"/>
                  </a:lnTo>
                  <a:lnTo>
                    <a:pt x="45056" y="0"/>
                  </a:lnTo>
                  <a:lnTo>
                    <a:pt x="82390" y="1058"/>
                  </a:lnTo>
                  <a:lnTo>
                    <a:pt x="110136" y="8642"/>
                  </a:lnTo>
                  <a:lnTo>
                    <a:pt x="13335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6" name="SMARTInkShape-Group354"/>
          <p:cNvGrpSpPr/>
          <p:nvPr/>
        </p:nvGrpSpPr>
        <p:grpSpPr>
          <a:xfrm>
            <a:off x="3857625" y="4362450"/>
            <a:ext cx="304801" cy="314326"/>
            <a:chOff x="3857625" y="4362450"/>
            <a:chExt cx="304801" cy="314326"/>
          </a:xfrm>
        </p:grpSpPr>
        <p:sp>
          <p:nvSpPr>
            <p:cNvPr id="123" name="SMARTInkShape-1031"/>
            <p:cNvSpPr/>
            <p:nvPr>
              <p:custDataLst>
                <p:tags r:id="rId14"/>
              </p:custDataLst>
            </p:nvPr>
          </p:nvSpPr>
          <p:spPr>
            <a:xfrm>
              <a:off x="3857625" y="4362450"/>
              <a:ext cx="218904" cy="293382"/>
            </a:xfrm>
            <a:custGeom>
              <a:avLst/>
              <a:gdLst/>
              <a:ahLst/>
              <a:cxnLst/>
              <a:rect l="0" t="0" r="0" b="0"/>
              <a:pathLst>
                <a:path w="218904" h="293382">
                  <a:moveTo>
                    <a:pt x="152400" y="19050"/>
                  </a:moveTo>
                  <a:lnTo>
                    <a:pt x="152400" y="19050"/>
                  </a:lnTo>
                  <a:lnTo>
                    <a:pt x="152400" y="13563"/>
                  </a:lnTo>
                  <a:lnTo>
                    <a:pt x="152400" y="15906"/>
                  </a:lnTo>
                  <a:lnTo>
                    <a:pt x="152400" y="12941"/>
                  </a:lnTo>
                  <a:lnTo>
                    <a:pt x="152400" y="15629"/>
                  </a:lnTo>
                  <a:lnTo>
                    <a:pt x="153458" y="15711"/>
                  </a:lnTo>
                  <a:lnTo>
                    <a:pt x="157457" y="12980"/>
                  </a:lnTo>
                  <a:lnTo>
                    <a:pt x="157888" y="11828"/>
                  </a:lnTo>
                  <a:lnTo>
                    <a:pt x="157117" y="11061"/>
                  </a:lnTo>
                  <a:lnTo>
                    <a:pt x="152400" y="9525"/>
                  </a:lnTo>
                  <a:lnTo>
                    <a:pt x="147344" y="9525"/>
                  </a:lnTo>
                  <a:lnTo>
                    <a:pt x="146912" y="8467"/>
                  </a:lnTo>
                  <a:lnTo>
                    <a:pt x="149255" y="4469"/>
                  </a:lnTo>
                  <a:lnTo>
                    <a:pt x="149245" y="2979"/>
                  </a:lnTo>
                  <a:lnTo>
                    <a:pt x="148180" y="1986"/>
                  </a:lnTo>
                  <a:lnTo>
                    <a:pt x="142967" y="34"/>
                  </a:lnTo>
                  <a:lnTo>
                    <a:pt x="98441" y="0"/>
                  </a:lnTo>
                  <a:lnTo>
                    <a:pt x="86082" y="0"/>
                  </a:lnTo>
                  <a:lnTo>
                    <a:pt x="77770" y="2822"/>
                  </a:lnTo>
                  <a:lnTo>
                    <a:pt x="70548" y="6546"/>
                  </a:lnTo>
                  <a:lnTo>
                    <a:pt x="60532" y="9701"/>
                  </a:lnTo>
                  <a:lnTo>
                    <a:pt x="50861" y="15810"/>
                  </a:lnTo>
                  <a:lnTo>
                    <a:pt x="41293" y="19148"/>
                  </a:lnTo>
                  <a:lnTo>
                    <a:pt x="31755" y="25312"/>
                  </a:lnTo>
                  <a:lnTo>
                    <a:pt x="25402" y="27125"/>
                  </a:lnTo>
                  <a:lnTo>
                    <a:pt x="23285" y="28666"/>
                  </a:lnTo>
                  <a:lnTo>
                    <a:pt x="21873" y="30753"/>
                  </a:lnTo>
                  <a:lnTo>
                    <a:pt x="19886" y="38745"/>
                  </a:lnTo>
                  <a:lnTo>
                    <a:pt x="19608" y="41705"/>
                  </a:lnTo>
                  <a:lnTo>
                    <a:pt x="22120" y="47816"/>
                  </a:lnTo>
                  <a:lnTo>
                    <a:pt x="25706" y="54060"/>
                  </a:lnTo>
                  <a:lnTo>
                    <a:pt x="27300" y="60363"/>
                  </a:lnTo>
                  <a:lnTo>
                    <a:pt x="33653" y="66692"/>
                  </a:lnTo>
                  <a:lnTo>
                    <a:pt x="73322" y="88901"/>
                  </a:lnTo>
                  <a:lnTo>
                    <a:pt x="117492" y="101425"/>
                  </a:lnTo>
                  <a:lnTo>
                    <a:pt x="164748" y="114940"/>
                  </a:lnTo>
                  <a:lnTo>
                    <a:pt x="185692" y="124015"/>
                  </a:lnTo>
                  <a:lnTo>
                    <a:pt x="212444" y="146061"/>
                  </a:lnTo>
                  <a:lnTo>
                    <a:pt x="216128" y="155227"/>
                  </a:lnTo>
                  <a:lnTo>
                    <a:pt x="218903" y="191959"/>
                  </a:lnTo>
                  <a:lnTo>
                    <a:pt x="211437" y="219128"/>
                  </a:lnTo>
                  <a:lnTo>
                    <a:pt x="187275" y="258780"/>
                  </a:lnTo>
                  <a:lnTo>
                    <a:pt x="161082" y="276018"/>
                  </a:lnTo>
                  <a:lnTo>
                    <a:pt x="123518" y="291014"/>
                  </a:lnTo>
                  <a:lnTo>
                    <a:pt x="109225" y="293381"/>
                  </a:lnTo>
                  <a:lnTo>
                    <a:pt x="95817" y="291611"/>
                  </a:lnTo>
                  <a:lnTo>
                    <a:pt x="50833" y="272835"/>
                  </a:lnTo>
                  <a:lnTo>
                    <a:pt x="7840" y="244470"/>
                  </a:lnTo>
                  <a:lnTo>
                    <a:pt x="3485" y="238122"/>
                  </a:lnTo>
                  <a:lnTo>
                    <a:pt x="459" y="228796"/>
                  </a:lnTo>
                  <a:lnTo>
                    <a:pt x="0" y="219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1032"/>
            <p:cNvSpPr/>
            <p:nvPr>
              <p:custDataLst>
                <p:tags r:id="rId15"/>
              </p:custDataLst>
            </p:nvPr>
          </p:nvSpPr>
          <p:spPr>
            <a:xfrm>
              <a:off x="4095750" y="4591050"/>
              <a:ext cx="9516" cy="85726"/>
            </a:xfrm>
            <a:custGeom>
              <a:avLst/>
              <a:gdLst/>
              <a:ahLst/>
              <a:cxnLst/>
              <a:rect l="0" t="0" r="0" b="0"/>
              <a:pathLst>
                <a:path w="9516" h="8572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39" y="2822"/>
                  </a:lnTo>
                  <a:lnTo>
                    <a:pt x="8937" y="13183"/>
                  </a:lnTo>
                  <a:lnTo>
                    <a:pt x="9515" y="50698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MARTInkShape-1033"/>
            <p:cNvSpPr/>
            <p:nvPr>
              <p:custDataLst>
                <p:tags r:id="rId16"/>
              </p:custDataLst>
            </p:nvPr>
          </p:nvSpPr>
          <p:spPr>
            <a:xfrm>
              <a:off x="4152900" y="44958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7" name="SMARTInkShape-1034"/>
          <p:cNvSpPr/>
          <p:nvPr>
            <p:custDataLst>
              <p:tags r:id="rId4"/>
            </p:custDataLst>
          </p:nvPr>
        </p:nvSpPr>
        <p:spPr>
          <a:xfrm>
            <a:off x="3562350" y="4743450"/>
            <a:ext cx="91127" cy="276226"/>
          </a:xfrm>
          <a:custGeom>
            <a:avLst/>
            <a:gdLst/>
            <a:ahLst/>
            <a:cxnLst/>
            <a:rect l="0" t="0" r="0" b="0"/>
            <a:pathLst>
              <a:path w="91127" h="276226">
                <a:moveTo>
                  <a:pt x="28575" y="0"/>
                </a:moveTo>
                <a:lnTo>
                  <a:pt x="28575" y="0"/>
                </a:lnTo>
                <a:lnTo>
                  <a:pt x="28575" y="41289"/>
                </a:lnTo>
                <a:lnTo>
                  <a:pt x="25753" y="47631"/>
                </a:lnTo>
                <a:lnTo>
                  <a:pt x="22029" y="53978"/>
                </a:lnTo>
                <a:lnTo>
                  <a:pt x="9427" y="97739"/>
                </a:lnTo>
                <a:lnTo>
                  <a:pt x="3263" y="111039"/>
                </a:lnTo>
                <a:lnTo>
                  <a:pt x="191" y="152581"/>
                </a:lnTo>
                <a:lnTo>
                  <a:pt x="8" y="196661"/>
                </a:lnTo>
                <a:lnTo>
                  <a:pt x="0" y="241170"/>
                </a:lnTo>
                <a:lnTo>
                  <a:pt x="1058" y="243330"/>
                </a:lnTo>
                <a:lnTo>
                  <a:pt x="2822" y="244770"/>
                </a:lnTo>
                <a:lnTo>
                  <a:pt x="5057" y="245730"/>
                </a:lnTo>
                <a:lnTo>
                  <a:pt x="6546" y="247428"/>
                </a:lnTo>
                <a:lnTo>
                  <a:pt x="9133" y="255683"/>
                </a:lnTo>
                <a:lnTo>
                  <a:pt x="14465" y="261789"/>
                </a:lnTo>
                <a:lnTo>
                  <a:pt x="19834" y="264518"/>
                </a:lnTo>
                <a:lnTo>
                  <a:pt x="22748" y="265245"/>
                </a:lnTo>
                <a:lnTo>
                  <a:pt x="24690" y="266788"/>
                </a:lnTo>
                <a:lnTo>
                  <a:pt x="26849" y="271325"/>
                </a:lnTo>
                <a:lnTo>
                  <a:pt x="28482" y="272959"/>
                </a:lnTo>
                <a:lnTo>
                  <a:pt x="33120" y="274773"/>
                </a:lnTo>
                <a:lnTo>
                  <a:pt x="80724" y="276224"/>
                </a:lnTo>
                <a:lnTo>
                  <a:pt x="91126" y="276225"/>
                </a:lnTo>
                <a:lnTo>
                  <a:pt x="86645" y="276225"/>
                </a:lnTo>
                <a:lnTo>
                  <a:pt x="85727" y="266723"/>
                </a:lnTo>
                <a:lnTo>
                  <a:pt x="85725" y="266701"/>
                </a:lnTo>
                <a:lnTo>
                  <a:pt x="85725" y="276225"/>
                </a:lnTo>
                <a:lnTo>
                  <a:pt x="85725" y="268024"/>
                </a:lnTo>
                <a:lnTo>
                  <a:pt x="85725" y="276194"/>
                </a:lnTo>
                <a:lnTo>
                  <a:pt x="85725" y="257178"/>
                </a:lnTo>
                <a:lnTo>
                  <a:pt x="85725" y="262663"/>
                </a:lnTo>
                <a:lnTo>
                  <a:pt x="85725" y="257256"/>
                </a:lnTo>
                <a:lnTo>
                  <a:pt x="85725" y="266666"/>
                </a:lnTo>
                <a:lnTo>
                  <a:pt x="85725" y="261206"/>
                </a:lnTo>
                <a:lnTo>
                  <a:pt x="85725" y="266424"/>
                </a:lnTo>
                <a:lnTo>
                  <a:pt x="85725" y="258475"/>
                </a:lnTo>
                <a:lnTo>
                  <a:pt x="84667" y="258042"/>
                </a:lnTo>
                <a:lnTo>
                  <a:pt x="80237" y="257432"/>
                </a:lnTo>
                <a:lnTo>
                  <a:pt x="82580" y="257289"/>
                </a:lnTo>
                <a:lnTo>
                  <a:pt x="83629" y="258309"/>
                </a:lnTo>
                <a:lnTo>
                  <a:pt x="85643" y="266310"/>
                </a:lnTo>
                <a:lnTo>
                  <a:pt x="85723" y="257557"/>
                </a:lnTo>
                <a:lnTo>
                  <a:pt x="80668" y="257288"/>
                </a:lnTo>
                <a:lnTo>
                  <a:pt x="79179" y="258309"/>
                </a:lnTo>
                <a:lnTo>
                  <a:pt x="78186" y="260048"/>
                </a:lnTo>
                <a:lnTo>
                  <a:pt x="76316" y="266310"/>
                </a:lnTo>
                <a:lnTo>
                  <a:pt x="85610" y="266697"/>
                </a:lnTo>
                <a:lnTo>
                  <a:pt x="76200" y="25717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6" name="SMARTInkShape-Group356"/>
          <p:cNvGrpSpPr/>
          <p:nvPr/>
        </p:nvGrpSpPr>
        <p:grpSpPr>
          <a:xfrm>
            <a:off x="3438525" y="4810125"/>
            <a:ext cx="752476" cy="238126"/>
            <a:chOff x="3438525" y="4810125"/>
            <a:chExt cx="752476" cy="238126"/>
          </a:xfrm>
        </p:grpSpPr>
        <p:sp>
          <p:nvSpPr>
            <p:cNvPr id="128" name="SMARTInkShape-1035"/>
            <p:cNvSpPr/>
            <p:nvPr>
              <p:custDataLst>
                <p:tags r:id="rId6"/>
              </p:custDataLst>
            </p:nvPr>
          </p:nvSpPr>
          <p:spPr>
            <a:xfrm>
              <a:off x="3438525" y="4829175"/>
              <a:ext cx="190501" cy="38101"/>
            </a:xfrm>
            <a:custGeom>
              <a:avLst/>
              <a:gdLst/>
              <a:ahLst/>
              <a:cxnLst/>
              <a:rect l="0" t="0" r="0" b="0"/>
              <a:pathLst>
                <a:path w="190501" h="38101">
                  <a:moveTo>
                    <a:pt x="9525" y="9525"/>
                  </a:moveTo>
                  <a:lnTo>
                    <a:pt x="9525" y="9525"/>
                  </a:lnTo>
                  <a:lnTo>
                    <a:pt x="392" y="9525"/>
                  </a:lnTo>
                  <a:lnTo>
                    <a:pt x="9522" y="9525"/>
                  </a:lnTo>
                  <a:lnTo>
                    <a:pt x="116" y="9525"/>
                  </a:lnTo>
                  <a:lnTo>
                    <a:pt x="9525" y="9525"/>
                  </a:lnTo>
                  <a:lnTo>
                    <a:pt x="9525" y="4469"/>
                  </a:lnTo>
                  <a:lnTo>
                    <a:pt x="8467" y="2979"/>
                  </a:lnTo>
                  <a:lnTo>
                    <a:pt x="6703" y="1986"/>
                  </a:lnTo>
                  <a:lnTo>
                    <a:pt x="116" y="34"/>
                  </a:lnTo>
                  <a:lnTo>
                    <a:pt x="9525" y="0"/>
                  </a:lnTo>
                  <a:lnTo>
                    <a:pt x="4037" y="0"/>
                  </a:lnTo>
                  <a:lnTo>
                    <a:pt x="9525" y="0"/>
                  </a:lnTo>
                  <a:lnTo>
                    <a:pt x="116" y="0"/>
                  </a:lnTo>
                  <a:lnTo>
                    <a:pt x="9522" y="0"/>
                  </a:lnTo>
                  <a:lnTo>
                    <a:pt x="116" y="0"/>
                  </a:lnTo>
                  <a:lnTo>
                    <a:pt x="9525" y="0"/>
                  </a:lnTo>
                  <a:lnTo>
                    <a:pt x="1324" y="0"/>
                  </a:lnTo>
                  <a:lnTo>
                    <a:pt x="9522" y="0"/>
                  </a:lnTo>
                  <a:lnTo>
                    <a:pt x="34" y="0"/>
                  </a:lnTo>
                  <a:lnTo>
                    <a:pt x="5494" y="0"/>
                  </a:lnTo>
                  <a:lnTo>
                    <a:pt x="82" y="0"/>
                  </a:lnTo>
                  <a:lnTo>
                    <a:pt x="5504" y="0"/>
                  </a:lnTo>
                  <a:lnTo>
                    <a:pt x="7" y="0"/>
                  </a:lnTo>
                  <a:lnTo>
                    <a:pt x="9409" y="0"/>
                  </a:lnTo>
                  <a:lnTo>
                    <a:pt x="34" y="0"/>
                  </a:lnTo>
                  <a:lnTo>
                    <a:pt x="9524" y="0"/>
                  </a:lnTo>
                  <a:lnTo>
                    <a:pt x="1324" y="0"/>
                  </a:lnTo>
                  <a:lnTo>
                    <a:pt x="9525" y="0"/>
                  </a:lnTo>
                  <a:lnTo>
                    <a:pt x="4037" y="0"/>
                  </a:lnTo>
                  <a:lnTo>
                    <a:pt x="9525" y="0"/>
                  </a:lnTo>
                  <a:lnTo>
                    <a:pt x="116" y="0"/>
                  </a:lnTo>
                  <a:lnTo>
                    <a:pt x="8211" y="0"/>
                  </a:lnTo>
                  <a:lnTo>
                    <a:pt x="3" y="0"/>
                  </a:lnTo>
                  <a:lnTo>
                    <a:pt x="9515" y="0"/>
                  </a:lnTo>
                  <a:lnTo>
                    <a:pt x="116" y="0"/>
                  </a:lnTo>
                  <a:lnTo>
                    <a:pt x="9525" y="0"/>
                  </a:lnTo>
                  <a:lnTo>
                    <a:pt x="9525" y="9525"/>
                  </a:lnTo>
                  <a:lnTo>
                    <a:pt x="9525" y="0"/>
                  </a:lnTo>
                  <a:lnTo>
                    <a:pt x="4037" y="0"/>
                  </a:lnTo>
                  <a:lnTo>
                    <a:pt x="9523" y="0"/>
                  </a:lnTo>
                  <a:lnTo>
                    <a:pt x="0" y="0"/>
                  </a:lnTo>
                  <a:lnTo>
                    <a:pt x="0" y="9491"/>
                  </a:lnTo>
                  <a:lnTo>
                    <a:pt x="9525" y="9525"/>
                  </a:lnTo>
                  <a:lnTo>
                    <a:pt x="9525" y="15012"/>
                  </a:lnTo>
                  <a:lnTo>
                    <a:pt x="9525" y="9532"/>
                  </a:lnTo>
                  <a:lnTo>
                    <a:pt x="9525" y="18658"/>
                  </a:lnTo>
                  <a:lnTo>
                    <a:pt x="9525" y="9525"/>
                  </a:lnTo>
                  <a:lnTo>
                    <a:pt x="9525" y="19049"/>
                  </a:lnTo>
                  <a:lnTo>
                    <a:pt x="18658" y="19050"/>
                  </a:lnTo>
                  <a:lnTo>
                    <a:pt x="13485" y="19050"/>
                  </a:lnTo>
                  <a:lnTo>
                    <a:pt x="27251" y="19050"/>
                  </a:lnTo>
                  <a:lnTo>
                    <a:pt x="19050" y="19050"/>
                  </a:lnTo>
                  <a:lnTo>
                    <a:pt x="28572" y="19050"/>
                  </a:lnTo>
                  <a:lnTo>
                    <a:pt x="19166" y="19050"/>
                  </a:lnTo>
                  <a:lnTo>
                    <a:pt x="28572" y="19050"/>
                  </a:lnTo>
                  <a:lnTo>
                    <a:pt x="19166" y="19050"/>
                  </a:lnTo>
                  <a:lnTo>
                    <a:pt x="28541" y="19050"/>
                  </a:lnTo>
                  <a:lnTo>
                    <a:pt x="19050" y="19050"/>
                  </a:lnTo>
                  <a:lnTo>
                    <a:pt x="28183" y="19050"/>
                  </a:lnTo>
                  <a:lnTo>
                    <a:pt x="19050" y="19050"/>
                  </a:lnTo>
                  <a:lnTo>
                    <a:pt x="28572" y="19050"/>
                  </a:lnTo>
                  <a:lnTo>
                    <a:pt x="19166" y="19050"/>
                  </a:lnTo>
                  <a:lnTo>
                    <a:pt x="28572" y="19050"/>
                  </a:lnTo>
                  <a:lnTo>
                    <a:pt x="19166" y="19050"/>
                  </a:lnTo>
                  <a:lnTo>
                    <a:pt x="28572" y="19050"/>
                  </a:lnTo>
                  <a:lnTo>
                    <a:pt x="19166" y="19050"/>
                  </a:lnTo>
                  <a:lnTo>
                    <a:pt x="24561" y="19050"/>
                  </a:lnTo>
                  <a:lnTo>
                    <a:pt x="19132" y="19050"/>
                  </a:lnTo>
                  <a:lnTo>
                    <a:pt x="27258" y="19050"/>
                  </a:lnTo>
                  <a:lnTo>
                    <a:pt x="19050" y="19050"/>
                  </a:lnTo>
                  <a:lnTo>
                    <a:pt x="27251" y="19050"/>
                  </a:lnTo>
                  <a:lnTo>
                    <a:pt x="19051" y="19050"/>
                  </a:lnTo>
                  <a:lnTo>
                    <a:pt x="28575" y="19050"/>
                  </a:lnTo>
                  <a:lnTo>
                    <a:pt x="19166" y="19050"/>
                  </a:lnTo>
                  <a:lnTo>
                    <a:pt x="28575" y="19050"/>
                  </a:lnTo>
                  <a:lnTo>
                    <a:pt x="19166" y="19050"/>
                  </a:lnTo>
                  <a:lnTo>
                    <a:pt x="28575" y="19050"/>
                  </a:lnTo>
                  <a:lnTo>
                    <a:pt x="19166" y="19050"/>
                  </a:lnTo>
                  <a:lnTo>
                    <a:pt x="28575" y="19050"/>
                  </a:lnTo>
                  <a:lnTo>
                    <a:pt x="19051" y="19050"/>
                  </a:lnTo>
                  <a:lnTo>
                    <a:pt x="28459" y="19050"/>
                  </a:lnTo>
                  <a:lnTo>
                    <a:pt x="28541" y="24106"/>
                  </a:lnTo>
                  <a:lnTo>
                    <a:pt x="29611" y="25596"/>
                  </a:lnTo>
                  <a:lnTo>
                    <a:pt x="37707" y="28459"/>
                  </a:lnTo>
                  <a:lnTo>
                    <a:pt x="85194" y="28575"/>
                  </a:lnTo>
                  <a:lnTo>
                    <a:pt x="131360" y="28575"/>
                  </a:lnTo>
                  <a:lnTo>
                    <a:pt x="174198" y="28575"/>
                  </a:lnTo>
                  <a:lnTo>
                    <a:pt x="176457" y="29633"/>
                  </a:lnTo>
                  <a:lnTo>
                    <a:pt x="177963" y="31397"/>
                  </a:lnTo>
                  <a:lnTo>
                    <a:pt x="178967" y="33631"/>
                  </a:lnTo>
                  <a:lnTo>
                    <a:pt x="180695" y="35121"/>
                  </a:lnTo>
                  <a:lnTo>
                    <a:pt x="190500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1036"/>
            <p:cNvSpPr/>
            <p:nvPr>
              <p:custDataLst>
                <p:tags r:id="rId7"/>
              </p:custDataLst>
            </p:nvPr>
          </p:nvSpPr>
          <p:spPr>
            <a:xfrm>
              <a:off x="3705225" y="4895898"/>
              <a:ext cx="57151" cy="142828"/>
            </a:xfrm>
            <a:custGeom>
              <a:avLst/>
              <a:gdLst/>
              <a:ahLst/>
              <a:cxnLst/>
              <a:rect l="0" t="0" r="0" b="0"/>
              <a:pathLst>
                <a:path w="57151" h="142828">
                  <a:moveTo>
                    <a:pt x="57150" y="38052"/>
                  </a:moveTo>
                  <a:lnTo>
                    <a:pt x="57150" y="38052"/>
                  </a:lnTo>
                  <a:lnTo>
                    <a:pt x="48949" y="29851"/>
                  </a:lnTo>
                  <a:lnTo>
                    <a:pt x="46828" y="21184"/>
                  </a:lnTo>
                  <a:lnTo>
                    <a:pt x="41156" y="12357"/>
                  </a:lnTo>
                  <a:lnTo>
                    <a:pt x="39458" y="6171"/>
                  </a:lnTo>
                  <a:lnTo>
                    <a:pt x="37947" y="4098"/>
                  </a:lnTo>
                  <a:lnTo>
                    <a:pt x="35882" y="2716"/>
                  </a:lnTo>
                  <a:lnTo>
                    <a:pt x="27918" y="771"/>
                  </a:lnTo>
                  <a:lnTo>
                    <a:pt x="14512" y="0"/>
                  </a:lnTo>
                  <a:lnTo>
                    <a:pt x="12850" y="1042"/>
                  </a:lnTo>
                  <a:lnTo>
                    <a:pt x="11742" y="2796"/>
                  </a:lnTo>
                  <a:lnTo>
                    <a:pt x="10182" y="10320"/>
                  </a:lnTo>
                  <a:lnTo>
                    <a:pt x="9528" y="55813"/>
                  </a:lnTo>
                  <a:lnTo>
                    <a:pt x="9525" y="78936"/>
                  </a:lnTo>
                  <a:lnTo>
                    <a:pt x="6703" y="85503"/>
                  </a:lnTo>
                  <a:lnTo>
                    <a:pt x="4469" y="88736"/>
                  </a:lnTo>
                  <a:lnTo>
                    <a:pt x="1324" y="103399"/>
                  </a:lnTo>
                  <a:lnTo>
                    <a:pt x="0" y="14282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1037"/>
            <p:cNvSpPr/>
            <p:nvPr>
              <p:custDataLst>
                <p:tags r:id="rId8"/>
              </p:custDataLst>
            </p:nvPr>
          </p:nvSpPr>
          <p:spPr>
            <a:xfrm>
              <a:off x="3667125" y="4991100"/>
              <a:ext cx="57151" cy="9526"/>
            </a:xfrm>
            <a:custGeom>
              <a:avLst/>
              <a:gdLst/>
              <a:ahLst/>
              <a:cxnLst/>
              <a:rect l="0" t="0" r="0" b="0"/>
              <a:pathLst>
                <a:path w="57151" h="9526">
                  <a:moveTo>
                    <a:pt x="0" y="0"/>
                  </a:moveTo>
                  <a:lnTo>
                    <a:pt x="0" y="0"/>
                  </a:lnTo>
                  <a:lnTo>
                    <a:pt x="41290" y="0"/>
                  </a:lnTo>
                  <a:lnTo>
                    <a:pt x="43401" y="1058"/>
                  </a:lnTo>
                  <a:lnTo>
                    <a:pt x="44809" y="2822"/>
                  </a:lnTo>
                  <a:lnTo>
                    <a:pt x="45748" y="5057"/>
                  </a:lnTo>
                  <a:lnTo>
                    <a:pt x="47432" y="6546"/>
                  </a:lnTo>
                  <a:lnTo>
                    <a:pt x="5715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SMARTInkShape-1038"/>
            <p:cNvSpPr/>
            <p:nvPr>
              <p:custDataLst>
                <p:tags r:id="rId9"/>
              </p:custDataLst>
            </p:nvPr>
          </p:nvSpPr>
          <p:spPr>
            <a:xfrm>
              <a:off x="3819525" y="4886325"/>
              <a:ext cx="104776" cy="19051"/>
            </a:xfrm>
            <a:custGeom>
              <a:avLst/>
              <a:gdLst/>
              <a:ahLst/>
              <a:cxnLst/>
              <a:rect l="0" t="0" r="0" b="0"/>
              <a:pathLst>
                <a:path w="104776" h="19051">
                  <a:moveTo>
                    <a:pt x="0" y="0"/>
                  </a:moveTo>
                  <a:lnTo>
                    <a:pt x="0" y="0"/>
                  </a:lnTo>
                  <a:lnTo>
                    <a:pt x="5057" y="5057"/>
                  </a:lnTo>
                  <a:lnTo>
                    <a:pt x="13184" y="7539"/>
                  </a:lnTo>
                  <a:lnTo>
                    <a:pt x="55485" y="12173"/>
                  </a:lnTo>
                  <a:lnTo>
                    <a:pt x="77165" y="17691"/>
                  </a:lnTo>
                  <a:lnTo>
                    <a:pt x="10477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1039"/>
            <p:cNvSpPr/>
            <p:nvPr>
              <p:custDataLst>
                <p:tags r:id="rId10"/>
              </p:custDataLst>
            </p:nvPr>
          </p:nvSpPr>
          <p:spPr>
            <a:xfrm>
              <a:off x="4010025" y="4810125"/>
              <a:ext cx="142876" cy="171286"/>
            </a:xfrm>
            <a:custGeom>
              <a:avLst/>
              <a:gdLst/>
              <a:ahLst/>
              <a:cxnLst/>
              <a:rect l="0" t="0" r="0" b="0"/>
              <a:pathLst>
                <a:path w="142876" h="17128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39" y="2822"/>
                  </a:lnTo>
                  <a:lnTo>
                    <a:pt x="8201" y="5056"/>
                  </a:lnTo>
                  <a:lnTo>
                    <a:pt x="9701" y="6546"/>
                  </a:lnTo>
                  <a:lnTo>
                    <a:pt x="14189" y="8201"/>
                  </a:lnTo>
                  <a:lnTo>
                    <a:pt x="15810" y="9701"/>
                  </a:lnTo>
                  <a:lnTo>
                    <a:pt x="17610" y="14189"/>
                  </a:lnTo>
                  <a:lnTo>
                    <a:pt x="19039" y="59012"/>
                  </a:lnTo>
                  <a:lnTo>
                    <a:pt x="16223" y="66092"/>
                  </a:lnTo>
                  <a:lnTo>
                    <a:pt x="13990" y="69461"/>
                  </a:lnTo>
                  <a:lnTo>
                    <a:pt x="4299" y="107241"/>
                  </a:lnTo>
                  <a:lnTo>
                    <a:pt x="8628" y="126488"/>
                  </a:lnTo>
                  <a:lnTo>
                    <a:pt x="11948" y="133123"/>
                  </a:lnTo>
                  <a:lnTo>
                    <a:pt x="31892" y="155561"/>
                  </a:lnTo>
                  <a:lnTo>
                    <a:pt x="46374" y="165096"/>
                  </a:lnTo>
                  <a:lnTo>
                    <a:pt x="64070" y="169568"/>
                  </a:lnTo>
                  <a:lnTo>
                    <a:pt x="101650" y="171285"/>
                  </a:lnTo>
                  <a:lnTo>
                    <a:pt x="111500" y="168554"/>
                  </a:lnTo>
                  <a:lnTo>
                    <a:pt x="142875" y="1524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1040"/>
            <p:cNvSpPr/>
            <p:nvPr>
              <p:custDataLst>
                <p:tags r:id="rId11"/>
              </p:custDataLst>
            </p:nvPr>
          </p:nvSpPr>
          <p:spPr>
            <a:xfrm>
              <a:off x="3947488" y="4838710"/>
              <a:ext cx="195888" cy="19041"/>
            </a:xfrm>
            <a:custGeom>
              <a:avLst/>
              <a:gdLst/>
              <a:ahLst/>
              <a:cxnLst/>
              <a:rect l="0" t="0" r="0" b="0"/>
              <a:pathLst>
                <a:path w="195888" h="19041">
                  <a:moveTo>
                    <a:pt x="24437" y="9515"/>
                  </a:moveTo>
                  <a:lnTo>
                    <a:pt x="24437" y="9515"/>
                  </a:lnTo>
                  <a:lnTo>
                    <a:pt x="11180" y="9515"/>
                  </a:lnTo>
                  <a:lnTo>
                    <a:pt x="9249" y="8457"/>
                  </a:lnTo>
                  <a:lnTo>
                    <a:pt x="7962" y="6693"/>
                  </a:lnTo>
                  <a:lnTo>
                    <a:pt x="5895" y="1314"/>
                  </a:lnTo>
                  <a:lnTo>
                    <a:pt x="2791" y="579"/>
                  </a:lnTo>
                  <a:lnTo>
                    <a:pt x="0" y="252"/>
                  </a:lnTo>
                  <a:lnTo>
                    <a:pt x="15227" y="0"/>
                  </a:lnTo>
                  <a:lnTo>
                    <a:pt x="55200" y="8192"/>
                  </a:lnTo>
                  <a:lnTo>
                    <a:pt x="100925" y="9341"/>
                  </a:lnTo>
                  <a:lnTo>
                    <a:pt x="129297" y="12285"/>
                  </a:lnTo>
                  <a:lnTo>
                    <a:pt x="195887" y="190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1041"/>
            <p:cNvSpPr/>
            <p:nvPr>
              <p:custDataLst>
                <p:tags r:id="rId12"/>
              </p:custDataLst>
            </p:nvPr>
          </p:nvSpPr>
          <p:spPr>
            <a:xfrm>
              <a:off x="4162425" y="4933950"/>
              <a:ext cx="28576" cy="114301"/>
            </a:xfrm>
            <a:custGeom>
              <a:avLst/>
              <a:gdLst/>
              <a:ahLst/>
              <a:cxnLst/>
              <a:rect l="0" t="0" r="0" b="0"/>
              <a:pathLst>
                <a:path w="28576" h="114301">
                  <a:moveTo>
                    <a:pt x="0" y="0"/>
                  </a:moveTo>
                  <a:lnTo>
                    <a:pt x="0" y="0"/>
                  </a:lnTo>
                  <a:lnTo>
                    <a:pt x="0" y="13257"/>
                  </a:lnTo>
                  <a:lnTo>
                    <a:pt x="11759" y="57419"/>
                  </a:lnTo>
                  <a:lnTo>
                    <a:pt x="26400" y="102548"/>
                  </a:lnTo>
                  <a:lnTo>
                    <a:pt x="28575" y="1143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SMARTInkShape-1042"/>
            <p:cNvSpPr/>
            <p:nvPr>
              <p:custDataLst>
                <p:tags r:id="rId13"/>
              </p:custDataLst>
            </p:nvPr>
          </p:nvSpPr>
          <p:spPr>
            <a:xfrm>
              <a:off x="4152900" y="48196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7" name="SMARTInkShape-1043"/>
          <p:cNvSpPr/>
          <p:nvPr>
            <p:custDataLst>
              <p:tags r:id="rId5"/>
            </p:custDataLst>
          </p:nvPr>
        </p:nvSpPr>
        <p:spPr>
          <a:xfrm>
            <a:off x="6231974" y="4755594"/>
            <a:ext cx="1270442" cy="642986"/>
          </a:xfrm>
          <a:custGeom>
            <a:avLst/>
            <a:gdLst/>
            <a:ahLst/>
            <a:cxnLst/>
            <a:rect l="0" t="0" r="0" b="0"/>
            <a:pathLst>
              <a:path w="1270442" h="642986">
                <a:moveTo>
                  <a:pt x="1083226" y="92631"/>
                </a:moveTo>
                <a:lnTo>
                  <a:pt x="1083226" y="92631"/>
                </a:lnTo>
                <a:lnTo>
                  <a:pt x="1073113" y="87575"/>
                </a:lnTo>
                <a:lnTo>
                  <a:pt x="1026372" y="84430"/>
                </a:lnTo>
                <a:lnTo>
                  <a:pt x="984183" y="78442"/>
                </a:lnTo>
                <a:lnTo>
                  <a:pt x="941461" y="69965"/>
                </a:lnTo>
                <a:lnTo>
                  <a:pt x="895289" y="65807"/>
                </a:lnTo>
                <a:lnTo>
                  <a:pt x="848495" y="64287"/>
                </a:lnTo>
                <a:lnTo>
                  <a:pt x="812743" y="65217"/>
                </a:lnTo>
                <a:lnTo>
                  <a:pt x="772159" y="69158"/>
                </a:lnTo>
                <a:lnTo>
                  <a:pt x="726604" y="74438"/>
                </a:lnTo>
                <a:lnTo>
                  <a:pt x="679194" y="80312"/>
                </a:lnTo>
                <a:lnTo>
                  <a:pt x="633429" y="86450"/>
                </a:lnTo>
                <a:lnTo>
                  <a:pt x="588394" y="92706"/>
                </a:lnTo>
                <a:lnTo>
                  <a:pt x="543684" y="100073"/>
                </a:lnTo>
                <a:lnTo>
                  <a:pt x="499119" y="110402"/>
                </a:lnTo>
                <a:lnTo>
                  <a:pt x="454616" y="119226"/>
                </a:lnTo>
                <a:lnTo>
                  <a:pt x="411203" y="128793"/>
                </a:lnTo>
                <a:lnTo>
                  <a:pt x="370741" y="143628"/>
                </a:lnTo>
                <a:lnTo>
                  <a:pt x="331591" y="157983"/>
                </a:lnTo>
                <a:lnTo>
                  <a:pt x="293025" y="172476"/>
                </a:lnTo>
                <a:lnTo>
                  <a:pt x="254717" y="189501"/>
                </a:lnTo>
                <a:lnTo>
                  <a:pt x="219347" y="207651"/>
                </a:lnTo>
                <a:lnTo>
                  <a:pt x="185989" y="226301"/>
                </a:lnTo>
                <a:lnTo>
                  <a:pt x="138515" y="254651"/>
                </a:lnTo>
                <a:lnTo>
                  <a:pt x="98227" y="283159"/>
                </a:lnTo>
                <a:lnTo>
                  <a:pt x="55632" y="324059"/>
                </a:lnTo>
                <a:lnTo>
                  <a:pt x="21701" y="367533"/>
                </a:lnTo>
                <a:lnTo>
                  <a:pt x="6230" y="402096"/>
                </a:lnTo>
                <a:lnTo>
                  <a:pt x="0" y="434091"/>
                </a:lnTo>
                <a:lnTo>
                  <a:pt x="3210" y="468736"/>
                </a:lnTo>
                <a:lnTo>
                  <a:pt x="21380" y="510764"/>
                </a:lnTo>
                <a:lnTo>
                  <a:pt x="41295" y="540019"/>
                </a:lnTo>
                <a:lnTo>
                  <a:pt x="84878" y="578349"/>
                </a:lnTo>
                <a:lnTo>
                  <a:pt x="127372" y="604142"/>
                </a:lnTo>
                <a:lnTo>
                  <a:pt x="163102" y="617361"/>
                </a:lnTo>
                <a:lnTo>
                  <a:pt x="203676" y="626764"/>
                </a:lnTo>
                <a:lnTo>
                  <a:pt x="249227" y="634471"/>
                </a:lnTo>
                <a:lnTo>
                  <a:pt x="273226" y="638008"/>
                </a:lnTo>
                <a:lnTo>
                  <a:pt x="297693" y="640366"/>
                </a:lnTo>
                <a:lnTo>
                  <a:pt x="322471" y="641937"/>
                </a:lnTo>
                <a:lnTo>
                  <a:pt x="347455" y="642985"/>
                </a:lnTo>
                <a:lnTo>
                  <a:pt x="373638" y="642625"/>
                </a:lnTo>
                <a:lnTo>
                  <a:pt x="400617" y="641327"/>
                </a:lnTo>
                <a:lnTo>
                  <a:pt x="428128" y="639403"/>
                </a:lnTo>
                <a:lnTo>
                  <a:pt x="457053" y="637063"/>
                </a:lnTo>
                <a:lnTo>
                  <a:pt x="486919" y="634444"/>
                </a:lnTo>
                <a:lnTo>
                  <a:pt x="517412" y="631639"/>
                </a:lnTo>
                <a:lnTo>
                  <a:pt x="547267" y="628711"/>
                </a:lnTo>
                <a:lnTo>
                  <a:pt x="576696" y="625702"/>
                </a:lnTo>
                <a:lnTo>
                  <a:pt x="605839" y="622637"/>
                </a:lnTo>
                <a:lnTo>
                  <a:pt x="634793" y="618476"/>
                </a:lnTo>
                <a:lnTo>
                  <a:pt x="663621" y="613586"/>
                </a:lnTo>
                <a:lnTo>
                  <a:pt x="692365" y="608210"/>
                </a:lnTo>
                <a:lnTo>
                  <a:pt x="721051" y="601450"/>
                </a:lnTo>
                <a:lnTo>
                  <a:pt x="749701" y="593769"/>
                </a:lnTo>
                <a:lnTo>
                  <a:pt x="778326" y="585473"/>
                </a:lnTo>
                <a:lnTo>
                  <a:pt x="805876" y="577826"/>
                </a:lnTo>
                <a:lnTo>
                  <a:pt x="832710" y="570610"/>
                </a:lnTo>
                <a:lnTo>
                  <a:pt x="859065" y="563684"/>
                </a:lnTo>
                <a:lnTo>
                  <a:pt x="886161" y="554833"/>
                </a:lnTo>
                <a:lnTo>
                  <a:pt x="913750" y="544699"/>
                </a:lnTo>
                <a:lnTo>
                  <a:pt x="941666" y="533710"/>
                </a:lnTo>
                <a:lnTo>
                  <a:pt x="967687" y="523208"/>
                </a:lnTo>
                <a:lnTo>
                  <a:pt x="992442" y="513032"/>
                </a:lnTo>
                <a:lnTo>
                  <a:pt x="1038644" y="492201"/>
                </a:lnTo>
                <a:lnTo>
                  <a:pt x="1080346" y="468832"/>
                </a:lnTo>
                <a:lnTo>
                  <a:pt x="1120045" y="444334"/>
                </a:lnTo>
                <a:lnTo>
                  <a:pt x="1156740" y="419335"/>
                </a:lnTo>
                <a:lnTo>
                  <a:pt x="1200141" y="380403"/>
                </a:lnTo>
                <a:lnTo>
                  <a:pt x="1233578" y="336882"/>
                </a:lnTo>
                <a:lnTo>
                  <a:pt x="1260419" y="295647"/>
                </a:lnTo>
                <a:lnTo>
                  <a:pt x="1269784" y="251444"/>
                </a:lnTo>
                <a:lnTo>
                  <a:pt x="1270441" y="211066"/>
                </a:lnTo>
                <a:lnTo>
                  <a:pt x="1258171" y="172290"/>
                </a:lnTo>
                <a:lnTo>
                  <a:pt x="1239013" y="133990"/>
                </a:lnTo>
                <a:lnTo>
                  <a:pt x="1206408" y="96890"/>
                </a:lnTo>
                <a:lnTo>
                  <a:pt x="1161587" y="65318"/>
                </a:lnTo>
                <a:lnTo>
                  <a:pt x="1122993" y="45567"/>
                </a:lnTo>
                <a:lnTo>
                  <a:pt x="1078322" y="29028"/>
                </a:lnTo>
                <a:lnTo>
                  <a:pt x="1054556" y="21654"/>
                </a:lnTo>
                <a:lnTo>
                  <a:pt x="1030246" y="15679"/>
                </a:lnTo>
                <a:lnTo>
                  <a:pt x="1005573" y="10639"/>
                </a:lnTo>
                <a:lnTo>
                  <a:pt x="980657" y="6219"/>
                </a:lnTo>
                <a:lnTo>
                  <a:pt x="953463" y="3273"/>
                </a:lnTo>
                <a:lnTo>
                  <a:pt x="924750" y="1309"/>
                </a:lnTo>
                <a:lnTo>
                  <a:pt x="895026" y="0"/>
                </a:lnTo>
                <a:lnTo>
                  <a:pt x="863568" y="185"/>
                </a:lnTo>
                <a:lnTo>
                  <a:pt x="830954" y="1367"/>
                </a:lnTo>
                <a:lnTo>
                  <a:pt x="797570" y="3213"/>
                </a:lnTo>
                <a:lnTo>
                  <a:pt x="765788" y="5503"/>
                </a:lnTo>
                <a:lnTo>
                  <a:pt x="735076" y="8087"/>
                </a:lnTo>
                <a:lnTo>
                  <a:pt x="705075" y="10868"/>
                </a:lnTo>
                <a:lnTo>
                  <a:pt x="678726" y="13781"/>
                </a:lnTo>
                <a:lnTo>
                  <a:pt x="632516" y="19839"/>
                </a:lnTo>
                <a:lnTo>
                  <a:pt x="587926" y="25956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6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Law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Mass and Acceleration</a:t>
            </a:r>
          </a:p>
          <a:p>
            <a:r>
              <a:rPr lang="en-US" b="1" dirty="0" smtClean="0"/>
              <a:t>AS THE MASS OF AN OBJECT IS INCREASED, THE ACCELERATION DECREASES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101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Law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put it all together…</a:t>
            </a:r>
          </a:p>
          <a:p>
            <a:pPr lvl="1"/>
            <a:r>
              <a:rPr lang="en-US" dirty="0" smtClean="0"/>
              <a:t>The Second Law of Motion states that the acceleration of an object is in the same direction as the net force</a:t>
            </a:r>
          </a:p>
          <a:p>
            <a:pPr lvl="1"/>
            <a:r>
              <a:rPr lang="en-US" dirty="0" smtClean="0"/>
              <a:t>You can calculate this using the formula</a:t>
            </a:r>
          </a:p>
          <a:p>
            <a:pPr lvl="2"/>
            <a:r>
              <a:rPr lang="en-US" dirty="0" smtClean="0"/>
              <a:t>Acceleration = Net force (in </a:t>
            </a:r>
            <a:r>
              <a:rPr lang="en-US" dirty="0" err="1" smtClean="0"/>
              <a:t>Newtons</a:t>
            </a:r>
            <a:r>
              <a:rPr lang="en-US" dirty="0" smtClean="0"/>
              <a:t>)/Mass (in kg)</a:t>
            </a:r>
          </a:p>
          <a:p>
            <a:pPr lvl="3"/>
            <a:r>
              <a:rPr lang="en-US" dirty="0" smtClean="0"/>
              <a:t>a=F/m </a:t>
            </a:r>
          </a:p>
          <a:p>
            <a:pPr lvl="3"/>
            <a:r>
              <a:rPr lang="en-US" dirty="0" smtClean="0"/>
              <a:t>Units = m/s</a:t>
            </a:r>
            <a:r>
              <a:rPr lang="en-US" dirty="0"/>
              <a:t>²</a:t>
            </a:r>
            <a:endParaRPr lang="en-US" dirty="0" smtClean="0"/>
          </a:p>
          <a:p>
            <a:pPr lvl="2"/>
            <a:r>
              <a:rPr lang="en-US" dirty="0" smtClean="0"/>
              <a:t>F= m x a</a:t>
            </a:r>
          </a:p>
          <a:p>
            <a:pPr lvl="3"/>
            <a:r>
              <a:rPr lang="en-US" dirty="0" smtClean="0"/>
              <a:t>Units = 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571571" y="2978150"/>
            <a:ext cx="3333750" cy="3333750"/>
          </a:xfrm>
          <a:prstGeom prst="rect">
            <a:avLst/>
          </a:prstGeom>
        </p:spPr>
      </p:pic>
      <p:grpSp>
        <p:nvGrpSpPr>
          <p:cNvPr id="163" name="SMARTInkShape-Group364"/>
          <p:cNvGrpSpPr/>
          <p:nvPr/>
        </p:nvGrpSpPr>
        <p:grpSpPr>
          <a:xfrm>
            <a:off x="9458325" y="3362325"/>
            <a:ext cx="2581276" cy="1819276"/>
            <a:chOff x="9458325" y="3362325"/>
            <a:chExt cx="2581276" cy="1819276"/>
          </a:xfrm>
        </p:grpSpPr>
        <p:sp>
          <p:nvSpPr>
            <p:cNvPr id="155" name="SMARTInkShape-1062"/>
            <p:cNvSpPr/>
            <p:nvPr>
              <p:custDataLst>
                <p:tags r:id="rId6"/>
              </p:custDataLst>
            </p:nvPr>
          </p:nvSpPr>
          <p:spPr>
            <a:xfrm>
              <a:off x="11544416" y="4238625"/>
              <a:ext cx="16951" cy="561976"/>
            </a:xfrm>
            <a:custGeom>
              <a:avLst/>
              <a:gdLst/>
              <a:ahLst/>
              <a:cxnLst/>
              <a:rect l="0" t="0" r="0" b="0"/>
              <a:pathLst>
                <a:path w="16951" h="561976">
                  <a:moveTo>
                    <a:pt x="9409" y="0"/>
                  </a:moveTo>
                  <a:lnTo>
                    <a:pt x="9409" y="0"/>
                  </a:lnTo>
                  <a:lnTo>
                    <a:pt x="10467" y="41777"/>
                  </a:lnTo>
                  <a:lnTo>
                    <a:pt x="16950" y="87078"/>
                  </a:lnTo>
                  <a:lnTo>
                    <a:pt x="15523" y="127048"/>
                  </a:lnTo>
                  <a:lnTo>
                    <a:pt x="11221" y="172405"/>
                  </a:lnTo>
                  <a:lnTo>
                    <a:pt x="10215" y="204683"/>
                  </a:lnTo>
                  <a:lnTo>
                    <a:pt x="9767" y="240195"/>
                  </a:lnTo>
                  <a:lnTo>
                    <a:pt x="9569" y="274323"/>
                  </a:lnTo>
                  <a:lnTo>
                    <a:pt x="9457" y="320464"/>
                  </a:lnTo>
                  <a:lnTo>
                    <a:pt x="6601" y="363769"/>
                  </a:lnTo>
                  <a:lnTo>
                    <a:pt x="1876" y="407292"/>
                  </a:lnTo>
                  <a:lnTo>
                    <a:pt x="475" y="446999"/>
                  </a:lnTo>
                  <a:lnTo>
                    <a:pt x="0" y="493285"/>
                  </a:lnTo>
                  <a:lnTo>
                    <a:pt x="8095" y="539016"/>
                  </a:lnTo>
                  <a:lnTo>
                    <a:pt x="9409" y="5619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1063"/>
            <p:cNvSpPr/>
            <p:nvPr>
              <p:custDataLst>
                <p:tags r:id="rId7"/>
              </p:custDataLst>
            </p:nvPr>
          </p:nvSpPr>
          <p:spPr>
            <a:xfrm>
              <a:off x="10401302" y="3404463"/>
              <a:ext cx="409574" cy="338136"/>
            </a:xfrm>
            <a:custGeom>
              <a:avLst/>
              <a:gdLst/>
              <a:ahLst/>
              <a:cxnLst/>
              <a:rect l="0" t="0" r="0" b="0"/>
              <a:pathLst>
                <a:path w="409574" h="338136">
                  <a:moveTo>
                    <a:pt x="9523" y="5487"/>
                  </a:moveTo>
                  <a:lnTo>
                    <a:pt x="9523" y="5487"/>
                  </a:lnTo>
                  <a:lnTo>
                    <a:pt x="1321" y="5487"/>
                  </a:lnTo>
                  <a:lnTo>
                    <a:pt x="880" y="4429"/>
                  </a:lnTo>
                  <a:lnTo>
                    <a:pt x="260" y="0"/>
                  </a:lnTo>
                  <a:lnTo>
                    <a:pt x="0" y="23719"/>
                  </a:lnTo>
                  <a:lnTo>
                    <a:pt x="7604" y="47227"/>
                  </a:lnTo>
                  <a:lnTo>
                    <a:pt x="26566" y="92507"/>
                  </a:lnTo>
                  <a:lnTo>
                    <a:pt x="54545" y="133951"/>
                  </a:lnTo>
                  <a:lnTo>
                    <a:pt x="80544" y="174874"/>
                  </a:lnTo>
                  <a:lnTo>
                    <a:pt x="115157" y="214630"/>
                  </a:lnTo>
                  <a:lnTo>
                    <a:pt x="162036" y="261550"/>
                  </a:lnTo>
                  <a:lnTo>
                    <a:pt x="202867" y="290390"/>
                  </a:lnTo>
                  <a:lnTo>
                    <a:pt x="246329" y="316470"/>
                  </a:lnTo>
                  <a:lnTo>
                    <a:pt x="277883" y="333341"/>
                  </a:lnTo>
                  <a:lnTo>
                    <a:pt x="310949" y="338135"/>
                  </a:lnTo>
                  <a:lnTo>
                    <a:pt x="330138" y="333590"/>
                  </a:lnTo>
                  <a:lnTo>
                    <a:pt x="340049" y="325583"/>
                  </a:lnTo>
                  <a:lnTo>
                    <a:pt x="347983" y="313910"/>
                  </a:lnTo>
                  <a:lnTo>
                    <a:pt x="364956" y="271410"/>
                  </a:lnTo>
                  <a:lnTo>
                    <a:pt x="376732" y="226329"/>
                  </a:lnTo>
                  <a:lnTo>
                    <a:pt x="380792" y="189220"/>
                  </a:lnTo>
                  <a:lnTo>
                    <a:pt x="387170" y="151414"/>
                  </a:lnTo>
                  <a:lnTo>
                    <a:pt x="390588" y="114459"/>
                  </a:lnTo>
                  <a:lnTo>
                    <a:pt x="398594" y="68246"/>
                  </a:lnTo>
                  <a:lnTo>
                    <a:pt x="402223" y="57016"/>
                  </a:lnTo>
                  <a:lnTo>
                    <a:pt x="407395" y="44744"/>
                  </a:lnTo>
                  <a:lnTo>
                    <a:pt x="409573" y="2453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1064"/>
            <p:cNvSpPr/>
            <p:nvPr>
              <p:custDataLst>
                <p:tags r:id="rId8"/>
              </p:custDataLst>
            </p:nvPr>
          </p:nvSpPr>
          <p:spPr>
            <a:xfrm>
              <a:off x="10406354" y="3362325"/>
              <a:ext cx="80672" cy="371476"/>
            </a:xfrm>
            <a:custGeom>
              <a:avLst/>
              <a:gdLst/>
              <a:ahLst/>
              <a:cxnLst/>
              <a:rect l="0" t="0" r="0" b="0"/>
              <a:pathLst>
                <a:path w="80672" h="371476">
                  <a:moveTo>
                    <a:pt x="80671" y="0"/>
                  </a:moveTo>
                  <a:lnTo>
                    <a:pt x="80671" y="0"/>
                  </a:lnTo>
                  <a:lnTo>
                    <a:pt x="79613" y="34173"/>
                  </a:lnTo>
                  <a:lnTo>
                    <a:pt x="73132" y="70603"/>
                  </a:lnTo>
                  <a:lnTo>
                    <a:pt x="69912" y="93821"/>
                  </a:lnTo>
                  <a:lnTo>
                    <a:pt x="57257" y="131751"/>
                  </a:lnTo>
                  <a:lnTo>
                    <a:pt x="45276" y="174974"/>
                  </a:lnTo>
                  <a:lnTo>
                    <a:pt x="29849" y="215063"/>
                  </a:lnTo>
                  <a:lnTo>
                    <a:pt x="19165" y="252693"/>
                  </a:lnTo>
                  <a:lnTo>
                    <a:pt x="12195" y="294390"/>
                  </a:lnTo>
                  <a:lnTo>
                    <a:pt x="0" y="334121"/>
                  </a:lnTo>
                  <a:lnTo>
                    <a:pt x="4471" y="371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1065"/>
            <p:cNvSpPr/>
            <p:nvPr>
              <p:custDataLst>
                <p:tags r:id="rId9"/>
              </p:custDataLst>
            </p:nvPr>
          </p:nvSpPr>
          <p:spPr>
            <a:xfrm>
              <a:off x="10991850" y="4454905"/>
              <a:ext cx="400051" cy="302783"/>
            </a:xfrm>
            <a:custGeom>
              <a:avLst/>
              <a:gdLst/>
              <a:ahLst/>
              <a:cxnLst/>
              <a:rect l="0" t="0" r="0" b="0"/>
              <a:pathLst>
                <a:path w="400051" h="302783">
                  <a:moveTo>
                    <a:pt x="0" y="117095"/>
                  </a:moveTo>
                  <a:lnTo>
                    <a:pt x="0" y="117095"/>
                  </a:lnTo>
                  <a:lnTo>
                    <a:pt x="1058" y="144722"/>
                  </a:lnTo>
                  <a:lnTo>
                    <a:pt x="8202" y="184899"/>
                  </a:lnTo>
                  <a:lnTo>
                    <a:pt x="12173" y="231544"/>
                  </a:lnTo>
                  <a:lnTo>
                    <a:pt x="18447" y="278197"/>
                  </a:lnTo>
                  <a:lnTo>
                    <a:pt x="18931" y="294144"/>
                  </a:lnTo>
                  <a:lnTo>
                    <a:pt x="21819" y="299147"/>
                  </a:lnTo>
                  <a:lnTo>
                    <a:pt x="24071" y="301964"/>
                  </a:lnTo>
                  <a:lnTo>
                    <a:pt x="25573" y="302782"/>
                  </a:lnTo>
                  <a:lnTo>
                    <a:pt x="26573" y="302270"/>
                  </a:lnTo>
                  <a:lnTo>
                    <a:pt x="28180" y="298899"/>
                  </a:lnTo>
                  <a:lnTo>
                    <a:pt x="35098" y="256962"/>
                  </a:lnTo>
                  <a:lnTo>
                    <a:pt x="38269" y="222155"/>
                  </a:lnTo>
                  <a:lnTo>
                    <a:pt x="45441" y="178798"/>
                  </a:lnTo>
                  <a:lnTo>
                    <a:pt x="55327" y="132437"/>
                  </a:lnTo>
                  <a:lnTo>
                    <a:pt x="71191" y="87304"/>
                  </a:lnTo>
                  <a:lnTo>
                    <a:pt x="92694" y="42536"/>
                  </a:lnTo>
                  <a:lnTo>
                    <a:pt x="101522" y="24691"/>
                  </a:lnTo>
                  <a:lnTo>
                    <a:pt x="112502" y="13232"/>
                  </a:lnTo>
                  <a:lnTo>
                    <a:pt x="121614" y="7434"/>
                  </a:lnTo>
                  <a:lnTo>
                    <a:pt x="125526" y="5887"/>
                  </a:lnTo>
                  <a:lnTo>
                    <a:pt x="129192" y="5915"/>
                  </a:lnTo>
                  <a:lnTo>
                    <a:pt x="136088" y="8768"/>
                  </a:lnTo>
                  <a:lnTo>
                    <a:pt x="170145" y="53863"/>
                  </a:lnTo>
                  <a:lnTo>
                    <a:pt x="193281" y="94615"/>
                  </a:lnTo>
                  <a:lnTo>
                    <a:pt x="207235" y="141402"/>
                  </a:lnTo>
                  <a:lnTo>
                    <a:pt x="217896" y="163452"/>
                  </a:lnTo>
                  <a:lnTo>
                    <a:pt x="218920" y="172615"/>
                  </a:lnTo>
                  <a:lnTo>
                    <a:pt x="219027" y="168705"/>
                  </a:lnTo>
                  <a:lnTo>
                    <a:pt x="221877" y="163670"/>
                  </a:lnTo>
                  <a:lnTo>
                    <a:pt x="224118" y="160845"/>
                  </a:lnTo>
                  <a:lnTo>
                    <a:pt x="226608" y="152061"/>
                  </a:lnTo>
                  <a:lnTo>
                    <a:pt x="238787" y="106458"/>
                  </a:lnTo>
                  <a:lnTo>
                    <a:pt x="256012" y="64194"/>
                  </a:lnTo>
                  <a:lnTo>
                    <a:pt x="286015" y="23241"/>
                  </a:lnTo>
                  <a:lnTo>
                    <a:pt x="304879" y="6031"/>
                  </a:lnTo>
                  <a:lnTo>
                    <a:pt x="311202" y="1777"/>
                  </a:lnTo>
                  <a:lnTo>
                    <a:pt x="317536" y="0"/>
                  </a:lnTo>
                  <a:lnTo>
                    <a:pt x="330216" y="847"/>
                  </a:lnTo>
                  <a:lnTo>
                    <a:pt x="340085" y="4751"/>
                  </a:lnTo>
                  <a:lnTo>
                    <a:pt x="360101" y="15881"/>
                  </a:lnTo>
                  <a:lnTo>
                    <a:pt x="369241" y="27661"/>
                  </a:lnTo>
                  <a:lnTo>
                    <a:pt x="390328" y="71966"/>
                  </a:lnTo>
                  <a:lnTo>
                    <a:pt x="395729" y="90688"/>
                  </a:lnTo>
                  <a:lnTo>
                    <a:pt x="399197" y="134378"/>
                  </a:lnTo>
                  <a:lnTo>
                    <a:pt x="399881" y="178952"/>
                  </a:lnTo>
                  <a:lnTo>
                    <a:pt x="400028" y="220399"/>
                  </a:lnTo>
                  <a:lnTo>
                    <a:pt x="400050" y="267852"/>
                  </a:lnTo>
                  <a:lnTo>
                    <a:pt x="400050" y="26949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SMARTInkShape-1066"/>
            <p:cNvSpPr/>
            <p:nvPr>
              <p:custDataLst>
                <p:tags r:id="rId10"/>
              </p:custDataLst>
            </p:nvPr>
          </p:nvSpPr>
          <p:spPr>
            <a:xfrm>
              <a:off x="9458325" y="3543468"/>
              <a:ext cx="827888" cy="504658"/>
            </a:xfrm>
            <a:custGeom>
              <a:avLst/>
              <a:gdLst/>
              <a:ahLst/>
              <a:cxnLst/>
              <a:rect l="0" t="0" r="0" b="0"/>
              <a:pathLst>
                <a:path w="827888" h="504658">
                  <a:moveTo>
                    <a:pt x="0" y="504657"/>
                  </a:moveTo>
                  <a:lnTo>
                    <a:pt x="0" y="504657"/>
                  </a:lnTo>
                  <a:lnTo>
                    <a:pt x="0" y="499601"/>
                  </a:lnTo>
                  <a:lnTo>
                    <a:pt x="2822" y="494296"/>
                  </a:lnTo>
                  <a:lnTo>
                    <a:pt x="8663" y="488410"/>
                  </a:lnTo>
                  <a:lnTo>
                    <a:pt x="53591" y="456174"/>
                  </a:lnTo>
                  <a:lnTo>
                    <a:pt x="99603" y="421349"/>
                  </a:lnTo>
                  <a:lnTo>
                    <a:pt x="141930" y="386017"/>
                  </a:lnTo>
                  <a:lnTo>
                    <a:pt x="187985" y="348737"/>
                  </a:lnTo>
                  <a:lnTo>
                    <a:pt x="222191" y="323529"/>
                  </a:lnTo>
                  <a:lnTo>
                    <a:pt x="258559" y="298214"/>
                  </a:lnTo>
                  <a:lnTo>
                    <a:pt x="295890" y="272852"/>
                  </a:lnTo>
                  <a:lnTo>
                    <a:pt x="333648" y="247469"/>
                  </a:lnTo>
                  <a:lnTo>
                    <a:pt x="371597" y="222076"/>
                  </a:lnTo>
                  <a:lnTo>
                    <a:pt x="409629" y="196679"/>
                  </a:lnTo>
                  <a:lnTo>
                    <a:pt x="450521" y="174103"/>
                  </a:lnTo>
                  <a:lnTo>
                    <a:pt x="491274" y="154544"/>
                  </a:lnTo>
                  <a:lnTo>
                    <a:pt x="527025" y="138796"/>
                  </a:lnTo>
                  <a:lnTo>
                    <a:pt x="563375" y="121919"/>
                  </a:lnTo>
                  <a:lnTo>
                    <a:pt x="598581" y="105951"/>
                  </a:lnTo>
                  <a:lnTo>
                    <a:pt x="643260" y="89954"/>
                  </a:lnTo>
                  <a:lnTo>
                    <a:pt x="687425" y="73336"/>
                  </a:lnTo>
                  <a:lnTo>
                    <a:pt x="729042" y="57704"/>
                  </a:lnTo>
                  <a:lnTo>
                    <a:pt x="764361" y="39856"/>
                  </a:lnTo>
                  <a:lnTo>
                    <a:pt x="765690" y="38156"/>
                  </a:lnTo>
                  <a:lnTo>
                    <a:pt x="765519" y="35965"/>
                  </a:lnTo>
                  <a:lnTo>
                    <a:pt x="764346" y="33445"/>
                  </a:lnTo>
                  <a:lnTo>
                    <a:pt x="762505" y="31766"/>
                  </a:lnTo>
                  <a:lnTo>
                    <a:pt x="757639" y="29900"/>
                  </a:lnTo>
                  <a:lnTo>
                    <a:pt x="721358" y="28538"/>
                  </a:lnTo>
                  <a:lnTo>
                    <a:pt x="678752" y="34979"/>
                  </a:lnTo>
                  <a:lnTo>
                    <a:pt x="635843" y="40171"/>
                  </a:lnTo>
                  <a:lnTo>
                    <a:pt x="591971" y="51074"/>
                  </a:lnTo>
                  <a:lnTo>
                    <a:pt x="546751" y="65278"/>
                  </a:lnTo>
                  <a:lnTo>
                    <a:pt x="524891" y="66459"/>
                  </a:lnTo>
                  <a:lnTo>
                    <a:pt x="565090" y="49199"/>
                  </a:lnTo>
                  <a:lnTo>
                    <a:pt x="610843" y="30319"/>
                  </a:lnTo>
                  <a:lnTo>
                    <a:pt x="650892" y="19448"/>
                  </a:lnTo>
                  <a:lnTo>
                    <a:pt x="693448" y="9525"/>
                  </a:lnTo>
                  <a:lnTo>
                    <a:pt x="732869" y="2704"/>
                  </a:lnTo>
                  <a:lnTo>
                    <a:pt x="779058" y="399"/>
                  </a:lnTo>
                  <a:lnTo>
                    <a:pt x="803979" y="0"/>
                  </a:lnTo>
                  <a:lnTo>
                    <a:pt x="810093" y="2061"/>
                  </a:lnTo>
                  <a:lnTo>
                    <a:pt x="819711" y="9995"/>
                  </a:lnTo>
                  <a:lnTo>
                    <a:pt x="824691" y="17755"/>
                  </a:lnTo>
                  <a:lnTo>
                    <a:pt x="827495" y="28073"/>
                  </a:lnTo>
                  <a:lnTo>
                    <a:pt x="827887" y="31359"/>
                  </a:lnTo>
                  <a:lnTo>
                    <a:pt x="820915" y="51842"/>
                  </a:lnTo>
                  <a:lnTo>
                    <a:pt x="815349" y="63870"/>
                  </a:lnTo>
                  <a:lnTo>
                    <a:pt x="806524" y="73449"/>
                  </a:lnTo>
                  <a:lnTo>
                    <a:pt x="797664" y="81234"/>
                  </a:lnTo>
                  <a:lnTo>
                    <a:pt x="781050" y="10460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SMARTInkShape-1067"/>
            <p:cNvSpPr/>
            <p:nvPr>
              <p:custDataLst>
                <p:tags r:id="rId11"/>
              </p:custDataLst>
            </p:nvPr>
          </p:nvSpPr>
          <p:spPr>
            <a:xfrm>
              <a:off x="10106027" y="4724566"/>
              <a:ext cx="727900" cy="457035"/>
            </a:xfrm>
            <a:custGeom>
              <a:avLst/>
              <a:gdLst/>
              <a:ahLst/>
              <a:cxnLst/>
              <a:rect l="0" t="0" r="0" b="0"/>
              <a:pathLst>
                <a:path w="727900" h="457035">
                  <a:moveTo>
                    <a:pt x="9523" y="457034"/>
                  </a:moveTo>
                  <a:lnTo>
                    <a:pt x="9523" y="457034"/>
                  </a:lnTo>
                  <a:lnTo>
                    <a:pt x="9" y="457034"/>
                  </a:lnTo>
                  <a:lnTo>
                    <a:pt x="0" y="451978"/>
                  </a:lnTo>
                  <a:lnTo>
                    <a:pt x="2823" y="446673"/>
                  </a:lnTo>
                  <a:lnTo>
                    <a:pt x="35645" y="406922"/>
                  </a:lnTo>
                  <a:lnTo>
                    <a:pt x="75675" y="369759"/>
                  </a:lnTo>
                  <a:lnTo>
                    <a:pt x="111909" y="334984"/>
                  </a:lnTo>
                  <a:lnTo>
                    <a:pt x="150513" y="297869"/>
                  </a:lnTo>
                  <a:lnTo>
                    <a:pt x="194997" y="260061"/>
                  </a:lnTo>
                  <a:lnTo>
                    <a:pt x="226011" y="234729"/>
                  </a:lnTo>
                  <a:lnTo>
                    <a:pt x="260258" y="212182"/>
                  </a:lnTo>
                  <a:lnTo>
                    <a:pt x="295586" y="191577"/>
                  </a:lnTo>
                  <a:lnTo>
                    <a:pt x="328925" y="171837"/>
                  </a:lnTo>
                  <a:lnTo>
                    <a:pt x="372389" y="147929"/>
                  </a:lnTo>
                  <a:lnTo>
                    <a:pt x="417135" y="122383"/>
                  </a:lnTo>
                  <a:lnTo>
                    <a:pt x="458851" y="99762"/>
                  </a:lnTo>
                  <a:lnTo>
                    <a:pt x="498022" y="84711"/>
                  </a:lnTo>
                  <a:lnTo>
                    <a:pt x="536440" y="68492"/>
                  </a:lnTo>
                  <a:lnTo>
                    <a:pt x="578685" y="51653"/>
                  </a:lnTo>
                  <a:lnTo>
                    <a:pt x="625995" y="29690"/>
                  </a:lnTo>
                  <a:lnTo>
                    <a:pt x="627469" y="28978"/>
                  </a:lnTo>
                  <a:lnTo>
                    <a:pt x="625302" y="28662"/>
                  </a:lnTo>
                  <a:lnTo>
                    <a:pt x="578527" y="28413"/>
                  </a:lnTo>
                  <a:lnTo>
                    <a:pt x="534826" y="36014"/>
                  </a:lnTo>
                  <a:lnTo>
                    <a:pt x="497956" y="45714"/>
                  </a:lnTo>
                  <a:lnTo>
                    <a:pt x="460220" y="60465"/>
                  </a:lnTo>
                  <a:lnTo>
                    <a:pt x="422228" y="72009"/>
                  </a:lnTo>
                  <a:lnTo>
                    <a:pt x="377108" y="85391"/>
                  </a:lnTo>
                  <a:lnTo>
                    <a:pt x="348070" y="93808"/>
                  </a:lnTo>
                  <a:lnTo>
                    <a:pt x="340611" y="94517"/>
                  </a:lnTo>
                  <a:lnTo>
                    <a:pt x="339256" y="93648"/>
                  </a:lnTo>
                  <a:lnTo>
                    <a:pt x="339412" y="92010"/>
                  </a:lnTo>
                  <a:lnTo>
                    <a:pt x="340574" y="89860"/>
                  </a:lnTo>
                  <a:lnTo>
                    <a:pt x="342407" y="88426"/>
                  </a:lnTo>
                  <a:lnTo>
                    <a:pt x="388599" y="72414"/>
                  </a:lnTo>
                  <a:lnTo>
                    <a:pt x="435847" y="59013"/>
                  </a:lnTo>
                  <a:lnTo>
                    <a:pt x="473332" y="44062"/>
                  </a:lnTo>
                  <a:lnTo>
                    <a:pt x="511249" y="32459"/>
                  </a:lnTo>
                  <a:lnTo>
                    <a:pt x="550354" y="22318"/>
                  </a:lnTo>
                  <a:lnTo>
                    <a:pt x="593926" y="12611"/>
                  </a:lnTo>
                  <a:lnTo>
                    <a:pt x="633059" y="4090"/>
                  </a:lnTo>
                  <a:lnTo>
                    <a:pt x="675264" y="675"/>
                  </a:lnTo>
                  <a:lnTo>
                    <a:pt x="704060" y="0"/>
                  </a:lnTo>
                  <a:lnTo>
                    <a:pt x="712612" y="2730"/>
                  </a:lnTo>
                  <a:lnTo>
                    <a:pt x="716374" y="4940"/>
                  </a:lnTo>
                  <a:lnTo>
                    <a:pt x="726724" y="18162"/>
                  </a:lnTo>
                  <a:lnTo>
                    <a:pt x="727899" y="23695"/>
                  </a:lnTo>
                  <a:lnTo>
                    <a:pt x="724496" y="42652"/>
                  </a:lnTo>
                  <a:lnTo>
                    <a:pt x="707797" y="87894"/>
                  </a:lnTo>
                  <a:lnTo>
                    <a:pt x="682614" y="134445"/>
                  </a:lnTo>
                  <a:lnTo>
                    <a:pt x="679090" y="141859"/>
                  </a:lnTo>
                  <a:lnTo>
                    <a:pt x="676273" y="1522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SMARTInkShape-1068"/>
            <p:cNvSpPr/>
            <p:nvPr>
              <p:custDataLst>
                <p:tags r:id="rId12"/>
              </p:custDataLst>
            </p:nvPr>
          </p:nvSpPr>
          <p:spPr>
            <a:xfrm>
              <a:off x="11698790" y="4367993"/>
              <a:ext cx="252550" cy="331466"/>
            </a:xfrm>
            <a:custGeom>
              <a:avLst/>
              <a:gdLst/>
              <a:ahLst/>
              <a:cxnLst/>
              <a:rect l="0" t="0" r="0" b="0"/>
              <a:pathLst>
                <a:path w="252550" h="331466">
                  <a:moveTo>
                    <a:pt x="112210" y="51607"/>
                  </a:moveTo>
                  <a:lnTo>
                    <a:pt x="112210" y="51607"/>
                  </a:lnTo>
                  <a:lnTo>
                    <a:pt x="112210" y="46551"/>
                  </a:lnTo>
                  <a:lnTo>
                    <a:pt x="115033" y="41246"/>
                  </a:lnTo>
                  <a:lnTo>
                    <a:pt x="117267" y="38350"/>
                  </a:lnTo>
                  <a:lnTo>
                    <a:pt x="119751" y="29487"/>
                  </a:lnTo>
                  <a:lnTo>
                    <a:pt x="121910" y="19551"/>
                  </a:lnTo>
                  <a:lnTo>
                    <a:pt x="126398" y="11607"/>
                  </a:lnTo>
                  <a:lnTo>
                    <a:pt x="126961" y="8007"/>
                  </a:lnTo>
                  <a:lnTo>
                    <a:pt x="126277" y="4549"/>
                  </a:lnTo>
                  <a:lnTo>
                    <a:pt x="124764" y="1185"/>
                  </a:lnTo>
                  <a:lnTo>
                    <a:pt x="122695" y="0"/>
                  </a:lnTo>
                  <a:lnTo>
                    <a:pt x="120259" y="269"/>
                  </a:lnTo>
                  <a:lnTo>
                    <a:pt x="113670" y="2332"/>
                  </a:lnTo>
                  <a:lnTo>
                    <a:pt x="72426" y="11441"/>
                  </a:lnTo>
                  <a:lnTo>
                    <a:pt x="46095" y="21244"/>
                  </a:lnTo>
                  <a:lnTo>
                    <a:pt x="25474" y="37084"/>
                  </a:lnTo>
                  <a:lnTo>
                    <a:pt x="4963" y="67660"/>
                  </a:lnTo>
                  <a:lnTo>
                    <a:pt x="0" y="86585"/>
                  </a:lnTo>
                  <a:lnTo>
                    <a:pt x="1420" y="92917"/>
                  </a:lnTo>
                  <a:lnTo>
                    <a:pt x="13531" y="111942"/>
                  </a:lnTo>
                  <a:lnTo>
                    <a:pt x="31584" y="129927"/>
                  </a:lnTo>
                  <a:lnTo>
                    <a:pt x="74782" y="154531"/>
                  </a:lnTo>
                  <a:lnTo>
                    <a:pt x="119947" y="172322"/>
                  </a:lnTo>
                  <a:lnTo>
                    <a:pt x="157071" y="188034"/>
                  </a:lnTo>
                  <a:lnTo>
                    <a:pt x="201896" y="206182"/>
                  </a:lnTo>
                  <a:lnTo>
                    <a:pt x="231761" y="229836"/>
                  </a:lnTo>
                  <a:lnTo>
                    <a:pt x="246529" y="248584"/>
                  </a:lnTo>
                  <a:lnTo>
                    <a:pt x="251282" y="261214"/>
                  </a:lnTo>
                  <a:lnTo>
                    <a:pt x="252549" y="267545"/>
                  </a:lnTo>
                  <a:lnTo>
                    <a:pt x="251135" y="280224"/>
                  </a:lnTo>
                  <a:lnTo>
                    <a:pt x="245921" y="292914"/>
                  </a:lnTo>
                  <a:lnTo>
                    <a:pt x="231085" y="310901"/>
                  </a:lnTo>
                  <a:lnTo>
                    <a:pt x="219371" y="319601"/>
                  </a:lnTo>
                  <a:lnTo>
                    <a:pt x="190763" y="330450"/>
                  </a:lnTo>
                  <a:lnTo>
                    <a:pt x="170405" y="331465"/>
                  </a:lnTo>
                  <a:lnTo>
                    <a:pt x="131467" y="328550"/>
                  </a:lnTo>
                  <a:lnTo>
                    <a:pt x="86484" y="310026"/>
                  </a:lnTo>
                  <a:lnTo>
                    <a:pt x="74318" y="302985"/>
                  </a:lnTo>
                  <a:lnTo>
                    <a:pt x="64585" y="2897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1069"/>
            <p:cNvSpPr/>
            <p:nvPr>
              <p:custDataLst>
                <p:tags r:id="rId13"/>
              </p:custDataLst>
            </p:nvPr>
          </p:nvSpPr>
          <p:spPr>
            <a:xfrm>
              <a:off x="11849100" y="4172114"/>
              <a:ext cx="190501" cy="161735"/>
            </a:xfrm>
            <a:custGeom>
              <a:avLst/>
              <a:gdLst/>
              <a:ahLst/>
              <a:cxnLst/>
              <a:rect l="0" t="0" r="0" b="0"/>
              <a:pathLst>
                <a:path w="190501" h="161735">
                  <a:moveTo>
                    <a:pt x="0" y="37936"/>
                  </a:moveTo>
                  <a:lnTo>
                    <a:pt x="0" y="37936"/>
                  </a:lnTo>
                  <a:lnTo>
                    <a:pt x="0" y="32880"/>
                  </a:lnTo>
                  <a:lnTo>
                    <a:pt x="2823" y="27575"/>
                  </a:lnTo>
                  <a:lnTo>
                    <a:pt x="8663" y="21689"/>
                  </a:lnTo>
                  <a:lnTo>
                    <a:pt x="35647" y="6137"/>
                  </a:lnTo>
                  <a:lnTo>
                    <a:pt x="68072" y="1081"/>
                  </a:lnTo>
                  <a:lnTo>
                    <a:pt x="109427" y="0"/>
                  </a:lnTo>
                  <a:lnTo>
                    <a:pt x="135131" y="927"/>
                  </a:lnTo>
                  <a:lnTo>
                    <a:pt x="144019" y="4907"/>
                  </a:lnTo>
                  <a:lnTo>
                    <a:pt x="154973" y="13098"/>
                  </a:lnTo>
                  <a:lnTo>
                    <a:pt x="158835" y="19136"/>
                  </a:lnTo>
                  <a:lnTo>
                    <a:pt x="159866" y="22227"/>
                  </a:lnTo>
                  <a:lnTo>
                    <a:pt x="158188" y="31307"/>
                  </a:lnTo>
                  <a:lnTo>
                    <a:pt x="148487" y="54383"/>
                  </a:lnTo>
                  <a:lnTo>
                    <a:pt x="110711" y="98294"/>
                  </a:lnTo>
                  <a:lnTo>
                    <a:pt x="77012" y="135174"/>
                  </a:lnTo>
                  <a:lnTo>
                    <a:pt x="62548" y="156535"/>
                  </a:lnTo>
                  <a:lnTo>
                    <a:pt x="62866" y="158277"/>
                  </a:lnTo>
                  <a:lnTo>
                    <a:pt x="65923" y="161073"/>
                  </a:lnTo>
                  <a:lnTo>
                    <a:pt x="108065" y="161734"/>
                  </a:lnTo>
                  <a:lnTo>
                    <a:pt x="124228" y="160691"/>
                  </a:lnTo>
                  <a:lnTo>
                    <a:pt x="170345" y="153118"/>
                  </a:lnTo>
                  <a:lnTo>
                    <a:pt x="190500" y="15223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9" name="SMARTInkShape-Group365"/>
          <p:cNvGrpSpPr/>
          <p:nvPr/>
        </p:nvGrpSpPr>
        <p:grpSpPr>
          <a:xfrm>
            <a:off x="7715250" y="5702299"/>
            <a:ext cx="847726" cy="1219201"/>
            <a:chOff x="7715250" y="5702299"/>
            <a:chExt cx="847726" cy="1219201"/>
          </a:xfrm>
        </p:grpSpPr>
        <p:sp>
          <p:nvSpPr>
            <p:cNvPr id="164" name="SMARTInkShape-1070"/>
            <p:cNvSpPr/>
            <p:nvPr>
              <p:custDataLst>
                <p:tags r:id="rId1"/>
              </p:custDataLst>
            </p:nvPr>
          </p:nvSpPr>
          <p:spPr>
            <a:xfrm>
              <a:off x="7962900" y="6416738"/>
              <a:ext cx="342881" cy="504762"/>
            </a:xfrm>
            <a:custGeom>
              <a:avLst/>
              <a:gdLst/>
              <a:ahLst/>
              <a:cxnLst/>
              <a:rect l="0" t="0" r="0" b="0"/>
              <a:pathLst>
                <a:path w="342881" h="504762">
                  <a:moveTo>
                    <a:pt x="314325" y="76136"/>
                  </a:moveTo>
                  <a:lnTo>
                    <a:pt x="314325" y="76136"/>
                  </a:lnTo>
                  <a:lnTo>
                    <a:pt x="314325" y="67003"/>
                  </a:lnTo>
                  <a:lnTo>
                    <a:pt x="270705" y="66614"/>
                  </a:lnTo>
                  <a:lnTo>
                    <a:pt x="225137" y="67670"/>
                  </a:lnTo>
                  <a:lnTo>
                    <a:pt x="177692" y="77369"/>
                  </a:lnTo>
                  <a:lnTo>
                    <a:pt x="132008" y="104319"/>
                  </a:lnTo>
                  <a:lnTo>
                    <a:pt x="121112" y="111945"/>
                  </a:lnTo>
                  <a:lnTo>
                    <a:pt x="99802" y="138738"/>
                  </a:lnTo>
                  <a:lnTo>
                    <a:pt x="97273" y="145587"/>
                  </a:lnTo>
                  <a:lnTo>
                    <a:pt x="97658" y="148895"/>
                  </a:lnTo>
                  <a:lnTo>
                    <a:pt x="100906" y="155393"/>
                  </a:lnTo>
                  <a:lnTo>
                    <a:pt x="108685" y="165001"/>
                  </a:lnTo>
                  <a:lnTo>
                    <a:pt x="114627" y="168548"/>
                  </a:lnTo>
                  <a:lnTo>
                    <a:pt x="120795" y="171183"/>
                  </a:lnTo>
                  <a:lnTo>
                    <a:pt x="127064" y="175882"/>
                  </a:lnTo>
                  <a:lnTo>
                    <a:pt x="136201" y="178675"/>
                  </a:lnTo>
                  <a:lnTo>
                    <a:pt x="153245" y="183071"/>
                  </a:lnTo>
                  <a:lnTo>
                    <a:pt x="159314" y="185526"/>
                  </a:lnTo>
                  <a:lnTo>
                    <a:pt x="171700" y="185432"/>
                  </a:lnTo>
                  <a:lnTo>
                    <a:pt x="206749" y="178486"/>
                  </a:lnTo>
                  <a:lnTo>
                    <a:pt x="210858" y="176119"/>
                  </a:lnTo>
                  <a:lnTo>
                    <a:pt x="221697" y="162676"/>
                  </a:lnTo>
                  <a:lnTo>
                    <a:pt x="241252" y="121672"/>
                  </a:lnTo>
                  <a:lnTo>
                    <a:pt x="264708" y="75861"/>
                  </a:lnTo>
                  <a:lnTo>
                    <a:pt x="285576" y="29323"/>
                  </a:lnTo>
                  <a:lnTo>
                    <a:pt x="302909" y="2423"/>
                  </a:lnTo>
                  <a:lnTo>
                    <a:pt x="306781" y="1041"/>
                  </a:lnTo>
                  <a:lnTo>
                    <a:pt x="318940" y="0"/>
                  </a:lnTo>
                  <a:lnTo>
                    <a:pt x="320577" y="1037"/>
                  </a:lnTo>
                  <a:lnTo>
                    <a:pt x="321667" y="2787"/>
                  </a:lnTo>
                  <a:lnTo>
                    <a:pt x="322880" y="8611"/>
                  </a:lnTo>
                  <a:lnTo>
                    <a:pt x="324620" y="23791"/>
                  </a:lnTo>
                  <a:lnTo>
                    <a:pt x="339013" y="66950"/>
                  </a:lnTo>
                  <a:lnTo>
                    <a:pt x="342388" y="111276"/>
                  </a:lnTo>
                  <a:lnTo>
                    <a:pt x="342799" y="151751"/>
                  </a:lnTo>
                  <a:lnTo>
                    <a:pt x="342880" y="193143"/>
                  </a:lnTo>
                  <a:lnTo>
                    <a:pt x="337840" y="236715"/>
                  </a:lnTo>
                  <a:lnTo>
                    <a:pt x="333199" y="282441"/>
                  </a:lnTo>
                  <a:lnTo>
                    <a:pt x="323188" y="323146"/>
                  </a:lnTo>
                  <a:lnTo>
                    <a:pt x="311020" y="356703"/>
                  </a:lnTo>
                  <a:lnTo>
                    <a:pt x="278831" y="401691"/>
                  </a:lnTo>
                  <a:lnTo>
                    <a:pt x="263624" y="414149"/>
                  </a:lnTo>
                  <a:lnTo>
                    <a:pt x="218670" y="440814"/>
                  </a:lnTo>
                  <a:lnTo>
                    <a:pt x="178073" y="456421"/>
                  </a:lnTo>
                  <a:lnTo>
                    <a:pt x="134658" y="469695"/>
                  </a:lnTo>
                  <a:lnTo>
                    <a:pt x="87904" y="482508"/>
                  </a:lnTo>
                  <a:lnTo>
                    <a:pt x="43548" y="495230"/>
                  </a:lnTo>
                  <a:lnTo>
                    <a:pt x="20665" y="501936"/>
                  </a:lnTo>
                  <a:lnTo>
                    <a:pt x="0" y="50476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1071"/>
            <p:cNvSpPr/>
            <p:nvPr>
              <p:custDataLst>
                <p:tags r:id="rId2"/>
              </p:custDataLst>
            </p:nvPr>
          </p:nvSpPr>
          <p:spPr>
            <a:xfrm>
              <a:off x="7715250" y="6273799"/>
              <a:ext cx="114301" cy="542926"/>
            </a:xfrm>
            <a:custGeom>
              <a:avLst/>
              <a:gdLst/>
              <a:ahLst/>
              <a:cxnLst/>
              <a:rect l="0" t="0" r="0" b="0"/>
              <a:pathLst>
                <a:path w="114301" h="542926">
                  <a:moveTo>
                    <a:pt x="114300" y="0"/>
                  </a:moveTo>
                  <a:lnTo>
                    <a:pt x="114300" y="0"/>
                  </a:lnTo>
                  <a:lnTo>
                    <a:pt x="109244" y="0"/>
                  </a:lnTo>
                  <a:lnTo>
                    <a:pt x="107754" y="1058"/>
                  </a:lnTo>
                  <a:lnTo>
                    <a:pt x="106761" y="2822"/>
                  </a:lnTo>
                  <a:lnTo>
                    <a:pt x="98307" y="49381"/>
                  </a:lnTo>
                  <a:lnTo>
                    <a:pt x="94039" y="92360"/>
                  </a:lnTo>
                  <a:lnTo>
                    <a:pt x="85540" y="126774"/>
                  </a:lnTo>
                  <a:lnTo>
                    <a:pt x="77529" y="168880"/>
                  </a:lnTo>
                  <a:lnTo>
                    <a:pt x="69383" y="215816"/>
                  </a:lnTo>
                  <a:lnTo>
                    <a:pt x="64246" y="240186"/>
                  </a:lnTo>
                  <a:lnTo>
                    <a:pt x="58706" y="264899"/>
                  </a:lnTo>
                  <a:lnTo>
                    <a:pt x="53953" y="289841"/>
                  </a:lnTo>
                  <a:lnTo>
                    <a:pt x="49728" y="314936"/>
                  </a:lnTo>
                  <a:lnTo>
                    <a:pt x="45851" y="340132"/>
                  </a:lnTo>
                  <a:lnTo>
                    <a:pt x="41151" y="364338"/>
                  </a:lnTo>
                  <a:lnTo>
                    <a:pt x="30283" y="410990"/>
                  </a:lnTo>
                  <a:lnTo>
                    <a:pt x="21220" y="453595"/>
                  </a:lnTo>
                  <a:lnTo>
                    <a:pt x="13665" y="490523"/>
                  </a:lnTo>
                  <a:lnTo>
                    <a:pt x="0" y="5429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1072"/>
            <p:cNvSpPr/>
            <p:nvPr>
              <p:custDataLst>
                <p:tags r:id="rId3"/>
              </p:custDataLst>
            </p:nvPr>
          </p:nvSpPr>
          <p:spPr>
            <a:xfrm>
              <a:off x="8105775" y="5702299"/>
              <a:ext cx="457201" cy="514351"/>
            </a:xfrm>
            <a:custGeom>
              <a:avLst/>
              <a:gdLst/>
              <a:ahLst/>
              <a:cxnLst/>
              <a:rect l="0" t="0" r="0" b="0"/>
              <a:pathLst>
                <a:path w="457201" h="514351">
                  <a:moveTo>
                    <a:pt x="457200" y="0"/>
                  </a:moveTo>
                  <a:lnTo>
                    <a:pt x="457200" y="0"/>
                  </a:lnTo>
                  <a:lnTo>
                    <a:pt x="443011" y="0"/>
                  </a:lnTo>
                  <a:lnTo>
                    <a:pt x="437488" y="2822"/>
                  </a:lnTo>
                  <a:lnTo>
                    <a:pt x="420070" y="19421"/>
                  </a:lnTo>
                  <a:lnTo>
                    <a:pt x="388835" y="59732"/>
                  </a:lnTo>
                  <a:lnTo>
                    <a:pt x="361449" y="96015"/>
                  </a:lnTo>
                  <a:lnTo>
                    <a:pt x="330405" y="136399"/>
                  </a:lnTo>
                  <a:lnTo>
                    <a:pt x="294394" y="179057"/>
                  </a:lnTo>
                  <a:lnTo>
                    <a:pt x="256914" y="218506"/>
                  </a:lnTo>
                  <a:lnTo>
                    <a:pt x="218997" y="259829"/>
                  </a:lnTo>
                  <a:lnTo>
                    <a:pt x="180953" y="302764"/>
                  </a:lnTo>
                  <a:lnTo>
                    <a:pt x="145690" y="345119"/>
                  </a:lnTo>
                  <a:lnTo>
                    <a:pt x="112313" y="388360"/>
                  </a:lnTo>
                  <a:lnTo>
                    <a:pt x="75611" y="427984"/>
                  </a:lnTo>
                  <a:lnTo>
                    <a:pt x="35396" y="474242"/>
                  </a:lnTo>
                  <a:lnTo>
                    <a:pt x="0" y="5143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SMARTInkShape-1073"/>
            <p:cNvSpPr/>
            <p:nvPr>
              <p:custDataLst>
                <p:tags r:id="rId4"/>
              </p:custDataLst>
            </p:nvPr>
          </p:nvSpPr>
          <p:spPr>
            <a:xfrm>
              <a:off x="8017329" y="5999924"/>
              <a:ext cx="142872" cy="369506"/>
            </a:xfrm>
            <a:custGeom>
              <a:avLst/>
              <a:gdLst/>
              <a:ahLst/>
              <a:cxnLst/>
              <a:rect l="0" t="0" r="0" b="0"/>
              <a:pathLst>
                <a:path w="142872" h="369506">
                  <a:moveTo>
                    <a:pt x="95246" y="0"/>
                  </a:moveTo>
                  <a:lnTo>
                    <a:pt x="95246" y="0"/>
                  </a:lnTo>
                  <a:lnTo>
                    <a:pt x="86113" y="0"/>
                  </a:lnTo>
                  <a:lnTo>
                    <a:pt x="80675" y="40704"/>
                  </a:lnTo>
                  <a:lnTo>
                    <a:pt x="69477" y="77773"/>
                  </a:lnTo>
                  <a:lnTo>
                    <a:pt x="59895" y="124763"/>
                  </a:lnTo>
                  <a:lnTo>
                    <a:pt x="56251" y="148583"/>
                  </a:lnTo>
                  <a:lnTo>
                    <a:pt x="39487" y="192569"/>
                  </a:lnTo>
                  <a:lnTo>
                    <a:pt x="28983" y="229213"/>
                  </a:lnTo>
                  <a:lnTo>
                    <a:pt x="15952" y="274465"/>
                  </a:lnTo>
                  <a:lnTo>
                    <a:pt x="2829" y="316080"/>
                  </a:lnTo>
                  <a:lnTo>
                    <a:pt x="70" y="361500"/>
                  </a:lnTo>
                  <a:lnTo>
                    <a:pt x="11" y="369505"/>
                  </a:lnTo>
                  <a:lnTo>
                    <a:pt x="0" y="365835"/>
                  </a:lnTo>
                  <a:lnTo>
                    <a:pt x="2821" y="360855"/>
                  </a:lnTo>
                  <a:lnTo>
                    <a:pt x="13254" y="349034"/>
                  </a:lnTo>
                  <a:lnTo>
                    <a:pt x="58619" y="320670"/>
                  </a:lnTo>
                  <a:lnTo>
                    <a:pt x="71559" y="317145"/>
                  </a:lnTo>
                  <a:lnTo>
                    <a:pt x="93872" y="312338"/>
                  </a:lnTo>
                  <a:lnTo>
                    <a:pt x="100680" y="309827"/>
                  </a:lnTo>
                  <a:lnTo>
                    <a:pt x="113889" y="309856"/>
                  </a:lnTo>
                  <a:lnTo>
                    <a:pt x="142871" y="3143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SMARTInkShape-1074"/>
            <p:cNvSpPr/>
            <p:nvPr>
              <p:custDataLst>
                <p:tags r:id="rId5"/>
              </p:custDataLst>
            </p:nvPr>
          </p:nvSpPr>
          <p:spPr>
            <a:xfrm>
              <a:off x="7753531" y="6254749"/>
              <a:ext cx="244279" cy="542926"/>
            </a:xfrm>
            <a:custGeom>
              <a:avLst/>
              <a:gdLst/>
              <a:ahLst/>
              <a:cxnLst/>
              <a:rect l="0" t="0" r="0" b="0"/>
              <a:pathLst>
                <a:path w="244279" h="542926">
                  <a:moveTo>
                    <a:pt x="199844" y="0"/>
                  </a:moveTo>
                  <a:lnTo>
                    <a:pt x="199844" y="0"/>
                  </a:lnTo>
                  <a:lnTo>
                    <a:pt x="222234" y="0"/>
                  </a:lnTo>
                  <a:lnTo>
                    <a:pt x="236699" y="5057"/>
                  </a:lnTo>
                  <a:lnTo>
                    <a:pt x="240290" y="8663"/>
                  </a:lnTo>
                  <a:lnTo>
                    <a:pt x="244278" y="18314"/>
                  </a:lnTo>
                  <a:lnTo>
                    <a:pt x="240407" y="35303"/>
                  </a:lnTo>
                  <a:lnTo>
                    <a:pt x="226327" y="74313"/>
                  </a:lnTo>
                  <a:lnTo>
                    <a:pt x="213731" y="108169"/>
                  </a:lnTo>
                  <a:lnTo>
                    <a:pt x="197550" y="144383"/>
                  </a:lnTo>
                  <a:lnTo>
                    <a:pt x="179774" y="178823"/>
                  </a:lnTo>
                  <a:lnTo>
                    <a:pt x="160232" y="211768"/>
                  </a:lnTo>
                  <a:lnTo>
                    <a:pt x="126489" y="259008"/>
                  </a:lnTo>
                  <a:lnTo>
                    <a:pt x="95912" y="298170"/>
                  </a:lnTo>
                  <a:lnTo>
                    <a:pt x="52611" y="338434"/>
                  </a:lnTo>
                  <a:lnTo>
                    <a:pt x="26671" y="356208"/>
                  </a:lnTo>
                  <a:lnTo>
                    <a:pt x="13890" y="360249"/>
                  </a:lnTo>
                  <a:lnTo>
                    <a:pt x="1881" y="361726"/>
                  </a:lnTo>
                  <a:lnTo>
                    <a:pt x="1194" y="360742"/>
                  </a:lnTo>
                  <a:lnTo>
                    <a:pt x="0" y="353730"/>
                  </a:lnTo>
                  <a:lnTo>
                    <a:pt x="22215" y="330069"/>
                  </a:lnTo>
                  <a:lnTo>
                    <a:pt x="41323" y="318532"/>
                  </a:lnTo>
                  <a:lnTo>
                    <a:pt x="53980" y="315571"/>
                  </a:lnTo>
                  <a:lnTo>
                    <a:pt x="71723" y="315753"/>
                  </a:lnTo>
                  <a:lnTo>
                    <a:pt x="87868" y="319546"/>
                  </a:lnTo>
                  <a:lnTo>
                    <a:pt x="99983" y="327582"/>
                  </a:lnTo>
                  <a:lnTo>
                    <a:pt x="139807" y="373575"/>
                  </a:lnTo>
                  <a:lnTo>
                    <a:pt x="160946" y="416554"/>
                  </a:lnTo>
                  <a:lnTo>
                    <a:pt x="177514" y="457061"/>
                  </a:lnTo>
                  <a:lnTo>
                    <a:pt x="199838" y="504631"/>
                  </a:lnTo>
                  <a:lnTo>
                    <a:pt x="212542" y="525130"/>
                  </a:lnTo>
                  <a:lnTo>
                    <a:pt x="222069" y="536006"/>
                  </a:lnTo>
                  <a:lnTo>
                    <a:pt x="228419" y="539849"/>
                  </a:lnTo>
                  <a:lnTo>
                    <a:pt x="237944" y="5429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3454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Law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2600"/>
          </a:xfrm>
        </p:spPr>
        <p:txBody>
          <a:bodyPr>
            <a:normAutofit/>
          </a:bodyPr>
          <a:lstStyle/>
          <a:p>
            <a:r>
              <a:rPr lang="en-US" dirty="0" smtClean="0"/>
              <a:t>Let’s practice!</a:t>
            </a:r>
          </a:p>
          <a:p>
            <a:pPr lvl="1"/>
            <a:r>
              <a:rPr lang="en-US" dirty="0" smtClean="0"/>
              <a:t>If the mass of a helicopter is 4500 kg and the net force on it is 18000 N, what is the helicopter’s acceleration?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 = ?</a:t>
            </a:r>
          </a:p>
          <a:p>
            <a:pPr lvl="2"/>
            <a:r>
              <a:rPr lang="en-US" dirty="0" smtClean="0"/>
              <a:t>F = 18000 N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 = 4500 kg</a:t>
            </a:r>
          </a:p>
          <a:p>
            <a:pPr lvl="2"/>
            <a:r>
              <a:rPr lang="en-US" dirty="0" smtClean="0"/>
              <a:t>a = F/m = 18000 N/4500 kg = 4 m/s²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You push a friend on a sled. Your friend and the sled together have a mass of 70 kg. If the net force on the sled is 35 N, what is the sled’s acceleration?</a:t>
            </a:r>
          </a:p>
          <a:p>
            <a:pPr lvl="2"/>
            <a:r>
              <a:rPr lang="en-US" dirty="0" smtClean="0"/>
              <a:t>a = </a:t>
            </a:r>
          </a:p>
          <a:p>
            <a:pPr lvl="2"/>
            <a:r>
              <a:rPr lang="en-US" dirty="0" smtClean="0"/>
              <a:t>F = </a:t>
            </a:r>
          </a:p>
          <a:p>
            <a:pPr lvl="2"/>
            <a:r>
              <a:rPr lang="en-US" dirty="0" smtClean="0"/>
              <a:t>m =</a:t>
            </a:r>
            <a:endParaRPr lang="en-US" dirty="0"/>
          </a:p>
        </p:txBody>
      </p:sp>
      <p:grpSp>
        <p:nvGrpSpPr>
          <p:cNvPr id="268" name="SMARTInkShape-Group375"/>
          <p:cNvGrpSpPr/>
          <p:nvPr/>
        </p:nvGrpSpPr>
        <p:grpSpPr>
          <a:xfrm>
            <a:off x="8320322" y="4859970"/>
            <a:ext cx="2668689" cy="1863550"/>
            <a:chOff x="8320322" y="4859970"/>
            <a:chExt cx="2668689" cy="1863550"/>
          </a:xfrm>
        </p:grpSpPr>
        <p:sp>
          <p:nvSpPr>
            <p:cNvPr id="262" name="SMARTInkShape-1120"/>
            <p:cNvSpPr/>
            <p:nvPr>
              <p:custDataLst>
                <p:tags r:id="rId40"/>
              </p:custDataLst>
            </p:nvPr>
          </p:nvSpPr>
          <p:spPr>
            <a:xfrm>
              <a:off x="8320322" y="4859970"/>
              <a:ext cx="2668689" cy="1863550"/>
            </a:xfrm>
            <a:custGeom>
              <a:avLst/>
              <a:gdLst/>
              <a:ahLst/>
              <a:cxnLst/>
              <a:rect l="0" t="0" r="0" b="0"/>
              <a:pathLst>
                <a:path w="2668689" h="1863550">
                  <a:moveTo>
                    <a:pt x="23578" y="978855"/>
                  </a:moveTo>
                  <a:lnTo>
                    <a:pt x="23578" y="978855"/>
                  </a:lnTo>
                  <a:lnTo>
                    <a:pt x="22520" y="995122"/>
                  </a:lnTo>
                  <a:lnTo>
                    <a:pt x="16039" y="1033456"/>
                  </a:lnTo>
                  <a:lnTo>
                    <a:pt x="13878" y="1063448"/>
                  </a:lnTo>
                  <a:lnTo>
                    <a:pt x="9389" y="1101472"/>
                  </a:lnTo>
                  <a:lnTo>
                    <a:pt x="3866" y="1140243"/>
                  </a:lnTo>
                  <a:lnTo>
                    <a:pt x="0" y="1179700"/>
                  </a:lnTo>
                  <a:lnTo>
                    <a:pt x="1810" y="1221930"/>
                  </a:lnTo>
                  <a:lnTo>
                    <a:pt x="6143" y="1262571"/>
                  </a:lnTo>
                  <a:lnTo>
                    <a:pt x="11596" y="1302860"/>
                  </a:lnTo>
                  <a:lnTo>
                    <a:pt x="17547" y="1345460"/>
                  </a:lnTo>
                  <a:lnTo>
                    <a:pt x="29364" y="1386265"/>
                  </a:lnTo>
                  <a:lnTo>
                    <a:pt x="45200" y="1424510"/>
                  </a:lnTo>
                  <a:lnTo>
                    <a:pt x="62821" y="1459146"/>
                  </a:lnTo>
                  <a:lnTo>
                    <a:pt x="84058" y="1495001"/>
                  </a:lnTo>
                  <a:lnTo>
                    <a:pt x="107609" y="1529986"/>
                  </a:lnTo>
                  <a:lnTo>
                    <a:pt x="145725" y="1574541"/>
                  </a:lnTo>
                  <a:lnTo>
                    <a:pt x="191120" y="1619728"/>
                  </a:lnTo>
                  <a:lnTo>
                    <a:pt x="226100" y="1647157"/>
                  </a:lnTo>
                  <a:lnTo>
                    <a:pt x="262813" y="1673458"/>
                  </a:lnTo>
                  <a:lnTo>
                    <a:pt x="301355" y="1699259"/>
                  </a:lnTo>
                  <a:lnTo>
                    <a:pt x="343179" y="1724837"/>
                  </a:lnTo>
                  <a:lnTo>
                    <a:pt x="386461" y="1747494"/>
                  </a:lnTo>
                  <a:lnTo>
                    <a:pt x="431452" y="1768148"/>
                  </a:lnTo>
                  <a:lnTo>
                    <a:pt x="455302" y="1778100"/>
                  </a:lnTo>
                  <a:lnTo>
                    <a:pt x="479669" y="1787909"/>
                  </a:lnTo>
                  <a:lnTo>
                    <a:pt x="504380" y="1796566"/>
                  </a:lnTo>
                  <a:lnTo>
                    <a:pt x="529321" y="1804454"/>
                  </a:lnTo>
                  <a:lnTo>
                    <a:pt x="554415" y="1811830"/>
                  </a:lnTo>
                  <a:lnTo>
                    <a:pt x="579611" y="1818863"/>
                  </a:lnTo>
                  <a:lnTo>
                    <a:pt x="604875" y="1825668"/>
                  </a:lnTo>
                  <a:lnTo>
                    <a:pt x="630184" y="1832322"/>
                  </a:lnTo>
                  <a:lnTo>
                    <a:pt x="657640" y="1838875"/>
                  </a:lnTo>
                  <a:lnTo>
                    <a:pt x="686527" y="1845359"/>
                  </a:lnTo>
                  <a:lnTo>
                    <a:pt x="716370" y="1851800"/>
                  </a:lnTo>
                  <a:lnTo>
                    <a:pt x="745789" y="1856093"/>
                  </a:lnTo>
                  <a:lnTo>
                    <a:pt x="774927" y="1858956"/>
                  </a:lnTo>
                  <a:lnTo>
                    <a:pt x="803878" y="1860863"/>
                  </a:lnTo>
                  <a:lnTo>
                    <a:pt x="834820" y="1862136"/>
                  </a:lnTo>
                  <a:lnTo>
                    <a:pt x="867089" y="1862984"/>
                  </a:lnTo>
                  <a:lnTo>
                    <a:pt x="900244" y="1863549"/>
                  </a:lnTo>
                  <a:lnTo>
                    <a:pt x="932930" y="1862868"/>
                  </a:lnTo>
                  <a:lnTo>
                    <a:pt x="965305" y="1861355"/>
                  </a:lnTo>
                  <a:lnTo>
                    <a:pt x="997470" y="1859288"/>
                  </a:lnTo>
                  <a:lnTo>
                    <a:pt x="1030557" y="1856853"/>
                  </a:lnTo>
                  <a:lnTo>
                    <a:pt x="1064256" y="1854171"/>
                  </a:lnTo>
                  <a:lnTo>
                    <a:pt x="1098363" y="1851323"/>
                  </a:lnTo>
                  <a:lnTo>
                    <a:pt x="1132743" y="1847309"/>
                  </a:lnTo>
                  <a:lnTo>
                    <a:pt x="1167305" y="1842516"/>
                  </a:lnTo>
                  <a:lnTo>
                    <a:pt x="1201987" y="1837204"/>
                  </a:lnTo>
                  <a:lnTo>
                    <a:pt x="1236751" y="1830488"/>
                  </a:lnTo>
                  <a:lnTo>
                    <a:pt x="1271568" y="1822834"/>
                  </a:lnTo>
                  <a:lnTo>
                    <a:pt x="1306421" y="1814559"/>
                  </a:lnTo>
                  <a:lnTo>
                    <a:pt x="1341299" y="1805866"/>
                  </a:lnTo>
                  <a:lnTo>
                    <a:pt x="1376192" y="1796896"/>
                  </a:lnTo>
                  <a:lnTo>
                    <a:pt x="1411096" y="1787741"/>
                  </a:lnTo>
                  <a:lnTo>
                    <a:pt x="1446006" y="1777403"/>
                  </a:lnTo>
                  <a:lnTo>
                    <a:pt x="1480923" y="1766279"/>
                  </a:lnTo>
                  <a:lnTo>
                    <a:pt x="1515839" y="1754629"/>
                  </a:lnTo>
                  <a:lnTo>
                    <a:pt x="1550762" y="1742630"/>
                  </a:lnTo>
                  <a:lnTo>
                    <a:pt x="1585684" y="1730397"/>
                  </a:lnTo>
                  <a:lnTo>
                    <a:pt x="1620606" y="1718008"/>
                  </a:lnTo>
                  <a:lnTo>
                    <a:pt x="1655531" y="1704456"/>
                  </a:lnTo>
                  <a:lnTo>
                    <a:pt x="1690455" y="1690131"/>
                  </a:lnTo>
                  <a:lnTo>
                    <a:pt x="1725379" y="1675289"/>
                  </a:lnTo>
                  <a:lnTo>
                    <a:pt x="1759246" y="1660103"/>
                  </a:lnTo>
                  <a:lnTo>
                    <a:pt x="1792406" y="1644686"/>
                  </a:lnTo>
                  <a:lnTo>
                    <a:pt x="1825097" y="1629118"/>
                  </a:lnTo>
                  <a:lnTo>
                    <a:pt x="1857474" y="1612388"/>
                  </a:lnTo>
                  <a:lnTo>
                    <a:pt x="1889642" y="1594886"/>
                  </a:lnTo>
                  <a:lnTo>
                    <a:pt x="1921670" y="1576867"/>
                  </a:lnTo>
                  <a:lnTo>
                    <a:pt x="1952549" y="1557446"/>
                  </a:lnTo>
                  <a:lnTo>
                    <a:pt x="1982657" y="1537091"/>
                  </a:lnTo>
                  <a:lnTo>
                    <a:pt x="2012257" y="1516112"/>
                  </a:lnTo>
                  <a:lnTo>
                    <a:pt x="2042573" y="1494718"/>
                  </a:lnTo>
                  <a:lnTo>
                    <a:pt x="2073366" y="1473047"/>
                  </a:lnTo>
                  <a:lnTo>
                    <a:pt x="2104479" y="1451191"/>
                  </a:lnTo>
                  <a:lnTo>
                    <a:pt x="2134744" y="1428154"/>
                  </a:lnTo>
                  <a:lnTo>
                    <a:pt x="2164449" y="1404329"/>
                  </a:lnTo>
                  <a:lnTo>
                    <a:pt x="2193774" y="1379979"/>
                  </a:lnTo>
                  <a:lnTo>
                    <a:pt x="2221793" y="1355280"/>
                  </a:lnTo>
                  <a:lnTo>
                    <a:pt x="2248938" y="1330346"/>
                  </a:lnTo>
                  <a:lnTo>
                    <a:pt x="2275501" y="1305258"/>
                  </a:lnTo>
                  <a:lnTo>
                    <a:pt x="2301678" y="1279006"/>
                  </a:lnTo>
                  <a:lnTo>
                    <a:pt x="2327593" y="1251981"/>
                  </a:lnTo>
                  <a:lnTo>
                    <a:pt x="2353338" y="1224439"/>
                  </a:lnTo>
                  <a:lnTo>
                    <a:pt x="2377910" y="1196553"/>
                  </a:lnTo>
                  <a:lnTo>
                    <a:pt x="2401700" y="1168436"/>
                  </a:lnTo>
                  <a:lnTo>
                    <a:pt x="2424968" y="1140168"/>
                  </a:lnTo>
                  <a:lnTo>
                    <a:pt x="2446829" y="1111797"/>
                  </a:lnTo>
                  <a:lnTo>
                    <a:pt x="2467753" y="1083358"/>
                  </a:lnTo>
                  <a:lnTo>
                    <a:pt x="2488053" y="1054874"/>
                  </a:lnTo>
                  <a:lnTo>
                    <a:pt x="2506879" y="1025300"/>
                  </a:lnTo>
                  <a:lnTo>
                    <a:pt x="2524720" y="995002"/>
                  </a:lnTo>
                  <a:lnTo>
                    <a:pt x="2541906" y="964220"/>
                  </a:lnTo>
                  <a:lnTo>
                    <a:pt x="2557597" y="935231"/>
                  </a:lnTo>
                  <a:lnTo>
                    <a:pt x="2572291" y="907439"/>
                  </a:lnTo>
                  <a:lnTo>
                    <a:pt x="2586321" y="880446"/>
                  </a:lnTo>
                  <a:lnTo>
                    <a:pt x="2598847" y="852923"/>
                  </a:lnTo>
                  <a:lnTo>
                    <a:pt x="2610375" y="825050"/>
                  </a:lnTo>
                  <a:lnTo>
                    <a:pt x="2621232" y="796944"/>
                  </a:lnTo>
                  <a:lnTo>
                    <a:pt x="2630589" y="769739"/>
                  </a:lnTo>
                  <a:lnTo>
                    <a:pt x="2638944" y="743136"/>
                  </a:lnTo>
                  <a:lnTo>
                    <a:pt x="2646630" y="716935"/>
                  </a:lnTo>
                  <a:lnTo>
                    <a:pt x="2652813" y="692058"/>
                  </a:lnTo>
                  <a:lnTo>
                    <a:pt x="2662504" y="644662"/>
                  </a:lnTo>
                  <a:lnTo>
                    <a:pt x="2667517" y="598903"/>
                  </a:lnTo>
                  <a:lnTo>
                    <a:pt x="2668688" y="553870"/>
                  </a:lnTo>
                  <a:lnTo>
                    <a:pt x="2665680" y="509162"/>
                  </a:lnTo>
                  <a:lnTo>
                    <a:pt x="2657992" y="464597"/>
                  </a:lnTo>
                  <a:lnTo>
                    <a:pt x="2647522" y="421154"/>
                  </a:lnTo>
                  <a:lnTo>
                    <a:pt x="2635811" y="380680"/>
                  </a:lnTo>
                  <a:lnTo>
                    <a:pt x="2617906" y="344346"/>
                  </a:lnTo>
                  <a:lnTo>
                    <a:pt x="2595838" y="309501"/>
                  </a:lnTo>
                  <a:lnTo>
                    <a:pt x="2571919" y="272848"/>
                  </a:lnTo>
                  <a:lnTo>
                    <a:pt x="2541533" y="238213"/>
                  </a:lnTo>
                  <a:lnTo>
                    <a:pt x="2507918" y="206239"/>
                  </a:lnTo>
                  <a:lnTo>
                    <a:pt x="2475340" y="177917"/>
                  </a:lnTo>
                  <a:lnTo>
                    <a:pt x="2437577" y="148396"/>
                  </a:lnTo>
                  <a:lnTo>
                    <a:pt x="2395041" y="119754"/>
                  </a:lnTo>
                  <a:lnTo>
                    <a:pt x="2347914" y="96441"/>
                  </a:lnTo>
                  <a:lnTo>
                    <a:pt x="2322435" y="85779"/>
                  </a:lnTo>
                  <a:lnTo>
                    <a:pt x="2295925" y="75495"/>
                  </a:lnTo>
                  <a:lnTo>
                    <a:pt x="2268726" y="65465"/>
                  </a:lnTo>
                  <a:lnTo>
                    <a:pt x="2241068" y="55604"/>
                  </a:lnTo>
                  <a:lnTo>
                    <a:pt x="2213106" y="45854"/>
                  </a:lnTo>
                  <a:lnTo>
                    <a:pt x="2184938" y="36179"/>
                  </a:lnTo>
                  <a:lnTo>
                    <a:pt x="2154518" y="28671"/>
                  </a:lnTo>
                  <a:lnTo>
                    <a:pt x="2122596" y="22608"/>
                  </a:lnTo>
                  <a:lnTo>
                    <a:pt x="2089674" y="17507"/>
                  </a:lnTo>
                  <a:lnTo>
                    <a:pt x="2056083" y="13048"/>
                  </a:lnTo>
                  <a:lnTo>
                    <a:pt x="2022048" y="9017"/>
                  </a:lnTo>
                  <a:lnTo>
                    <a:pt x="1987716" y="5271"/>
                  </a:lnTo>
                  <a:lnTo>
                    <a:pt x="1953187" y="2774"/>
                  </a:lnTo>
                  <a:lnTo>
                    <a:pt x="1918526" y="1109"/>
                  </a:lnTo>
                  <a:lnTo>
                    <a:pt x="1883778" y="0"/>
                  </a:lnTo>
                  <a:lnTo>
                    <a:pt x="1846851" y="318"/>
                  </a:lnTo>
                  <a:lnTo>
                    <a:pt x="1808478" y="1588"/>
                  </a:lnTo>
                  <a:lnTo>
                    <a:pt x="1769138" y="3494"/>
                  </a:lnTo>
                  <a:lnTo>
                    <a:pt x="1729151" y="6881"/>
                  </a:lnTo>
                  <a:lnTo>
                    <a:pt x="1688735" y="11256"/>
                  </a:lnTo>
                  <a:lnTo>
                    <a:pt x="1648032" y="16289"/>
                  </a:lnTo>
                  <a:lnTo>
                    <a:pt x="1607139" y="23877"/>
                  </a:lnTo>
                  <a:lnTo>
                    <a:pt x="1566119" y="33170"/>
                  </a:lnTo>
                  <a:lnTo>
                    <a:pt x="1525013" y="43598"/>
                  </a:lnTo>
                  <a:lnTo>
                    <a:pt x="1482794" y="54784"/>
                  </a:lnTo>
                  <a:lnTo>
                    <a:pt x="1439830" y="66475"/>
                  </a:lnTo>
                  <a:lnTo>
                    <a:pt x="1396371" y="78501"/>
                  </a:lnTo>
                  <a:lnTo>
                    <a:pt x="1352582" y="92869"/>
                  </a:lnTo>
                  <a:lnTo>
                    <a:pt x="1308572" y="108798"/>
                  </a:lnTo>
                  <a:lnTo>
                    <a:pt x="1264416" y="125767"/>
                  </a:lnTo>
                  <a:lnTo>
                    <a:pt x="1221220" y="143430"/>
                  </a:lnTo>
                  <a:lnTo>
                    <a:pt x="1178664" y="161555"/>
                  </a:lnTo>
                  <a:lnTo>
                    <a:pt x="1136536" y="179989"/>
                  </a:lnTo>
                  <a:lnTo>
                    <a:pt x="1097867" y="197569"/>
                  </a:lnTo>
                  <a:lnTo>
                    <a:pt x="1061504" y="214581"/>
                  </a:lnTo>
                  <a:lnTo>
                    <a:pt x="1026678" y="231214"/>
                  </a:lnTo>
                  <a:lnTo>
                    <a:pt x="996053" y="246536"/>
                  </a:lnTo>
                  <a:lnTo>
                    <a:pt x="968229" y="260984"/>
                  </a:lnTo>
                  <a:lnTo>
                    <a:pt x="924964" y="284094"/>
                  </a:lnTo>
                  <a:lnTo>
                    <a:pt x="890353" y="3025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SMARTInkShape-1121"/>
            <p:cNvSpPr/>
            <p:nvPr>
              <p:custDataLst>
                <p:tags r:id="rId41"/>
              </p:custDataLst>
            </p:nvPr>
          </p:nvSpPr>
          <p:spPr>
            <a:xfrm>
              <a:off x="8639175" y="4962550"/>
              <a:ext cx="2105026" cy="419076"/>
            </a:xfrm>
            <a:custGeom>
              <a:avLst/>
              <a:gdLst/>
              <a:ahLst/>
              <a:cxnLst/>
              <a:rect l="0" t="0" r="0" b="0"/>
              <a:pathLst>
                <a:path w="2105026" h="419076">
                  <a:moveTo>
                    <a:pt x="2105025" y="238100"/>
                  </a:moveTo>
                  <a:lnTo>
                    <a:pt x="2105025" y="238100"/>
                  </a:lnTo>
                  <a:lnTo>
                    <a:pt x="2099968" y="238100"/>
                  </a:lnTo>
                  <a:lnTo>
                    <a:pt x="2098479" y="237042"/>
                  </a:lnTo>
                  <a:lnTo>
                    <a:pt x="2097486" y="235278"/>
                  </a:lnTo>
                  <a:lnTo>
                    <a:pt x="2096823" y="233044"/>
                  </a:lnTo>
                  <a:lnTo>
                    <a:pt x="2090443" y="227739"/>
                  </a:lnTo>
                  <a:lnTo>
                    <a:pt x="2045540" y="195538"/>
                  </a:lnTo>
                  <a:lnTo>
                    <a:pt x="1999943" y="164906"/>
                  </a:lnTo>
                  <a:lnTo>
                    <a:pt x="1953427" y="139642"/>
                  </a:lnTo>
                  <a:lnTo>
                    <a:pt x="1910765" y="120615"/>
                  </a:lnTo>
                  <a:lnTo>
                    <a:pt x="1868725" y="101572"/>
                  </a:lnTo>
                  <a:lnTo>
                    <a:pt x="1834904" y="88873"/>
                  </a:lnTo>
                  <a:lnTo>
                    <a:pt x="1801526" y="78997"/>
                  </a:lnTo>
                  <a:lnTo>
                    <a:pt x="1767996" y="70021"/>
                  </a:lnTo>
                  <a:lnTo>
                    <a:pt x="1731925" y="58975"/>
                  </a:lnTo>
                  <a:lnTo>
                    <a:pt x="1691906" y="49834"/>
                  </a:lnTo>
                  <a:lnTo>
                    <a:pt x="1649425" y="42243"/>
                  </a:lnTo>
                  <a:lnTo>
                    <a:pt x="1605849" y="35341"/>
                  </a:lnTo>
                  <a:lnTo>
                    <a:pt x="1561790" y="28746"/>
                  </a:lnTo>
                  <a:lnTo>
                    <a:pt x="1516454" y="21229"/>
                  </a:lnTo>
                  <a:lnTo>
                    <a:pt x="1492510" y="16261"/>
                  </a:lnTo>
                  <a:lnTo>
                    <a:pt x="1468081" y="10832"/>
                  </a:lnTo>
                  <a:lnTo>
                    <a:pt x="1421185" y="4800"/>
                  </a:lnTo>
                  <a:lnTo>
                    <a:pt x="1398305" y="3192"/>
                  </a:lnTo>
                  <a:lnTo>
                    <a:pt x="1373529" y="2120"/>
                  </a:lnTo>
                  <a:lnTo>
                    <a:pt x="1347487" y="1405"/>
                  </a:lnTo>
                  <a:lnTo>
                    <a:pt x="1320597" y="928"/>
                  </a:lnTo>
                  <a:lnTo>
                    <a:pt x="1293149" y="611"/>
                  </a:lnTo>
                  <a:lnTo>
                    <a:pt x="1265324" y="399"/>
                  </a:lnTo>
                  <a:lnTo>
                    <a:pt x="1237250" y="258"/>
                  </a:lnTo>
                  <a:lnTo>
                    <a:pt x="1209008" y="163"/>
                  </a:lnTo>
                  <a:lnTo>
                    <a:pt x="1180656" y="101"/>
                  </a:lnTo>
                  <a:lnTo>
                    <a:pt x="1152229" y="59"/>
                  </a:lnTo>
                  <a:lnTo>
                    <a:pt x="1123752" y="31"/>
                  </a:lnTo>
                  <a:lnTo>
                    <a:pt x="1095243" y="11"/>
                  </a:lnTo>
                  <a:lnTo>
                    <a:pt x="1066713" y="0"/>
                  </a:lnTo>
                  <a:lnTo>
                    <a:pt x="1038167" y="2108"/>
                  </a:lnTo>
                  <a:lnTo>
                    <a:pt x="1009611" y="5630"/>
                  </a:lnTo>
                  <a:lnTo>
                    <a:pt x="981049" y="10095"/>
                  </a:lnTo>
                  <a:lnTo>
                    <a:pt x="952483" y="14130"/>
                  </a:lnTo>
                  <a:lnTo>
                    <a:pt x="923914" y="17879"/>
                  </a:lnTo>
                  <a:lnTo>
                    <a:pt x="895342" y="21435"/>
                  </a:lnTo>
                  <a:lnTo>
                    <a:pt x="866770" y="25923"/>
                  </a:lnTo>
                  <a:lnTo>
                    <a:pt x="838197" y="31032"/>
                  </a:lnTo>
                  <a:lnTo>
                    <a:pt x="809623" y="36555"/>
                  </a:lnTo>
                  <a:lnTo>
                    <a:pt x="781048" y="42353"/>
                  </a:lnTo>
                  <a:lnTo>
                    <a:pt x="752473" y="48336"/>
                  </a:lnTo>
                  <a:lnTo>
                    <a:pt x="723899" y="54440"/>
                  </a:lnTo>
                  <a:lnTo>
                    <a:pt x="695324" y="61685"/>
                  </a:lnTo>
                  <a:lnTo>
                    <a:pt x="666750" y="69690"/>
                  </a:lnTo>
                  <a:lnTo>
                    <a:pt x="638175" y="78202"/>
                  </a:lnTo>
                  <a:lnTo>
                    <a:pt x="609600" y="87051"/>
                  </a:lnTo>
                  <a:lnTo>
                    <a:pt x="581025" y="96126"/>
                  </a:lnTo>
                  <a:lnTo>
                    <a:pt x="552450" y="105351"/>
                  </a:lnTo>
                  <a:lnTo>
                    <a:pt x="523875" y="115734"/>
                  </a:lnTo>
                  <a:lnTo>
                    <a:pt x="495300" y="126889"/>
                  </a:lnTo>
                  <a:lnTo>
                    <a:pt x="466725" y="138560"/>
                  </a:lnTo>
                  <a:lnTo>
                    <a:pt x="438150" y="151632"/>
                  </a:lnTo>
                  <a:lnTo>
                    <a:pt x="409575" y="165638"/>
                  </a:lnTo>
                  <a:lnTo>
                    <a:pt x="381000" y="180267"/>
                  </a:lnTo>
                  <a:lnTo>
                    <a:pt x="352425" y="195311"/>
                  </a:lnTo>
                  <a:lnTo>
                    <a:pt x="323850" y="210633"/>
                  </a:lnTo>
                  <a:lnTo>
                    <a:pt x="295275" y="226139"/>
                  </a:lnTo>
                  <a:lnTo>
                    <a:pt x="267759" y="242825"/>
                  </a:lnTo>
                  <a:lnTo>
                    <a:pt x="240947" y="260300"/>
                  </a:lnTo>
                  <a:lnTo>
                    <a:pt x="214607" y="278300"/>
                  </a:lnTo>
                  <a:lnTo>
                    <a:pt x="188580" y="295592"/>
                  </a:lnTo>
                  <a:lnTo>
                    <a:pt x="162761" y="312411"/>
                  </a:lnTo>
                  <a:lnTo>
                    <a:pt x="137082" y="328916"/>
                  </a:lnTo>
                  <a:lnTo>
                    <a:pt x="110438" y="346269"/>
                  </a:lnTo>
                  <a:lnTo>
                    <a:pt x="83151" y="364188"/>
                  </a:lnTo>
                  <a:lnTo>
                    <a:pt x="36956" y="394680"/>
                  </a:lnTo>
                  <a:lnTo>
                    <a:pt x="0" y="419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SMARTInkShape-1122"/>
            <p:cNvSpPr/>
            <p:nvPr>
              <p:custDataLst>
                <p:tags r:id="rId42"/>
              </p:custDataLst>
            </p:nvPr>
          </p:nvSpPr>
          <p:spPr>
            <a:xfrm>
              <a:off x="10306050" y="5343652"/>
              <a:ext cx="209551" cy="114174"/>
            </a:xfrm>
            <a:custGeom>
              <a:avLst/>
              <a:gdLst/>
              <a:ahLst/>
              <a:cxnLst/>
              <a:rect l="0" t="0" r="0" b="0"/>
              <a:pathLst>
                <a:path w="209551" h="114174">
                  <a:moveTo>
                    <a:pt x="0" y="18923"/>
                  </a:moveTo>
                  <a:lnTo>
                    <a:pt x="0" y="18923"/>
                  </a:lnTo>
                  <a:lnTo>
                    <a:pt x="5057" y="13867"/>
                  </a:lnTo>
                  <a:lnTo>
                    <a:pt x="13184" y="11384"/>
                  </a:lnTo>
                  <a:lnTo>
                    <a:pt x="22792" y="9222"/>
                  </a:lnTo>
                  <a:lnTo>
                    <a:pt x="35210" y="3113"/>
                  </a:lnTo>
                  <a:lnTo>
                    <a:pt x="82686" y="0"/>
                  </a:lnTo>
                  <a:lnTo>
                    <a:pt x="119404" y="9581"/>
                  </a:lnTo>
                  <a:lnTo>
                    <a:pt x="130864" y="15685"/>
                  </a:lnTo>
                  <a:lnTo>
                    <a:pt x="145078" y="19022"/>
                  </a:lnTo>
                  <a:lnTo>
                    <a:pt x="147519" y="21105"/>
                  </a:lnTo>
                  <a:lnTo>
                    <a:pt x="149146" y="23553"/>
                  </a:lnTo>
                  <a:lnTo>
                    <a:pt x="151287" y="25185"/>
                  </a:lnTo>
                  <a:lnTo>
                    <a:pt x="156491" y="26998"/>
                  </a:lnTo>
                  <a:lnTo>
                    <a:pt x="157245" y="28539"/>
                  </a:lnTo>
                  <a:lnTo>
                    <a:pt x="156688" y="30626"/>
                  </a:lnTo>
                  <a:lnTo>
                    <a:pt x="148191" y="41579"/>
                  </a:lnTo>
                  <a:lnTo>
                    <a:pt x="106434" y="69735"/>
                  </a:lnTo>
                  <a:lnTo>
                    <a:pt x="58962" y="84109"/>
                  </a:lnTo>
                  <a:lnTo>
                    <a:pt x="45926" y="85157"/>
                  </a:lnTo>
                  <a:lnTo>
                    <a:pt x="43318" y="86362"/>
                  </a:lnTo>
                  <a:lnTo>
                    <a:pt x="41579" y="88224"/>
                  </a:lnTo>
                  <a:lnTo>
                    <a:pt x="40419" y="90524"/>
                  </a:lnTo>
                  <a:lnTo>
                    <a:pt x="38588" y="92057"/>
                  </a:lnTo>
                  <a:lnTo>
                    <a:pt x="29028" y="95003"/>
                  </a:lnTo>
                  <a:lnTo>
                    <a:pt x="74648" y="95122"/>
                  </a:lnTo>
                  <a:lnTo>
                    <a:pt x="117571" y="96181"/>
                  </a:lnTo>
                  <a:lnTo>
                    <a:pt x="159109" y="104060"/>
                  </a:lnTo>
                  <a:lnTo>
                    <a:pt x="193627" y="104638"/>
                  </a:lnTo>
                  <a:lnTo>
                    <a:pt x="200003" y="107465"/>
                  </a:lnTo>
                  <a:lnTo>
                    <a:pt x="209550" y="11417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SMARTInkShape-1123"/>
            <p:cNvSpPr/>
            <p:nvPr>
              <p:custDataLst>
                <p:tags r:id="rId43"/>
              </p:custDataLst>
            </p:nvPr>
          </p:nvSpPr>
          <p:spPr>
            <a:xfrm>
              <a:off x="10068141" y="5487885"/>
              <a:ext cx="245777" cy="340247"/>
            </a:xfrm>
            <a:custGeom>
              <a:avLst/>
              <a:gdLst/>
              <a:ahLst/>
              <a:cxnLst/>
              <a:rect l="0" t="0" r="0" b="0"/>
              <a:pathLst>
                <a:path w="245777" h="340247">
                  <a:moveTo>
                    <a:pt x="190284" y="36615"/>
                  </a:moveTo>
                  <a:lnTo>
                    <a:pt x="190284" y="36615"/>
                  </a:lnTo>
                  <a:lnTo>
                    <a:pt x="185227" y="31559"/>
                  </a:lnTo>
                  <a:lnTo>
                    <a:pt x="182745" y="26254"/>
                  </a:lnTo>
                  <a:lnTo>
                    <a:pt x="182082" y="23358"/>
                  </a:lnTo>
                  <a:lnTo>
                    <a:pt x="176096" y="14225"/>
                  </a:lnTo>
                  <a:lnTo>
                    <a:pt x="170572" y="10789"/>
                  </a:lnTo>
                  <a:lnTo>
                    <a:pt x="135713" y="0"/>
                  </a:lnTo>
                  <a:lnTo>
                    <a:pt x="94119" y="6249"/>
                  </a:lnTo>
                  <a:lnTo>
                    <a:pt x="69010" y="10332"/>
                  </a:lnTo>
                  <a:lnTo>
                    <a:pt x="22158" y="30399"/>
                  </a:lnTo>
                  <a:lnTo>
                    <a:pt x="8060" y="39830"/>
                  </a:lnTo>
                  <a:lnTo>
                    <a:pt x="3463" y="48979"/>
                  </a:lnTo>
                  <a:lnTo>
                    <a:pt x="0" y="85700"/>
                  </a:lnTo>
                  <a:lnTo>
                    <a:pt x="5525" y="95825"/>
                  </a:lnTo>
                  <a:lnTo>
                    <a:pt x="26803" y="119240"/>
                  </a:lnTo>
                  <a:lnTo>
                    <a:pt x="70138" y="153317"/>
                  </a:lnTo>
                  <a:lnTo>
                    <a:pt x="117386" y="183573"/>
                  </a:lnTo>
                  <a:lnTo>
                    <a:pt x="162144" y="214534"/>
                  </a:lnTo>
                  <a:lnTo>
                    <a:pt x="205640" y="255670"/>
                  </a:lnTo>
                  <a:lnTo>
                    <a:pt x="225056" y="272499"/>
                  </a:lnTo>
                  <a:lnTo>
                    <a:pt x="232196" y="284680"/>
                  </a:lnTo>
                  <a:lnTo>
                    <a:pt x="236428" y="296091"/>
                  </a:lnTo>
                  <a:lnTo>
                    <a:pt x="244947" y="312040"/>
                  </a:lnTo>
                  <a:lnTo>
                    <a:pt x="245776" y="315482"/>
                  </a:lnTo>
                  <a:lnTo>
                    <a:pt x="245270" y="318834"/>
                  </a:lnTo>
                  <a:lnTo>
                    <a:pt x="241887" y="325382"/>
                  </a:lnTo>
                  <a:lnTo>
                    <a:pt x="234032" y="335018"/>
                  </a:lnTo>
                  <a:lnTo>
                    <a:pt x="228071" y="338572"/>
                  </a:lnTo>
                  <a:lnTo>
                    <a:pt x="219778" y="340151"/>
                  </a:lnTo>
                  <a:lnTo>
                    <a:pt x="178082" y="340246"/>
                  </a:lnTo>
                  <a:lnTo>
                    <a:pt x="140844" y="328143"/>
                  </a:lnTo>
                  <a:lnTo>
                    <a:pt x="128447" y="319288"/>
                  </a:lnTo>
                  <a:lnTo>
                    <a:pt x="94622" y="278351"/>
                  </a:lnTo>
                  <a:lnTo>
                    <a:pt x="75984" y="2461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SMARTInkShape-1124"/>
            <p:cNvSpPr/>
            <p:nvPr>
              <p:custDataLst>
                <p:tags r:id="rId44"/>
              </p:custDataLst>
            </p:nvPr>
          </p:nvSpPr>
          <p:spPr>
            <a:xfrm>
              <a:off x="9944100" y="5219700"/>
              <a:ext cx="104776" cy="676276"/>
            </a:xfrm>
            <a:custGeom>
              <a:avLst/>
              <a:gdLst/>
              <a:ahLst/>
              <a:cxnLst/>
              <a:rect l="0" t="0" r="0" b="0"/>
              <a:pathLst>
                <a:path w="104776" h="676276">
                  <a:moveTo>
                    <a:pt x="104775" y="0"/>
                  </a:moveTo>
                  <a:lnTo>
                    <a:pt x="104775" y="0"/>
                  </a:lnTo>
                  <a:lnTo>
                    <a:pt x="96573" y="0"/>
                  </a:lnTo>
                  <a:lnTo>
                    <a:pt x="95366" y="26515"/>
                  </a:lnTo>
                  <a:lnTo>
                    <a:pt x="100761" y="66229"/>
                  </a:lnTo>
                  <a:lnTo>
                    <a:pt x="97354" y="104525"/>
                  </a:lnTo>
                  <a:lnTo>
                    <a:pt x="96185" y="137472"/>
                  </a:lnTo>
                  <a:lnTo>
                    <a:pt x="95665" y="173282"/>
                  </a:lnTo>
                  <a:lnTo>
                    <a:pt x="94377" y="210365"/>
                  </a:lnTo>
                  <a:lnTo>
                    <a:pt x="90276" y="248012"/>
                  </a:lnTo>
                  <a:lnTo>
                    <a:pt x="82104" y="288733"/>
                  </a:lnTo>
                  <a:lnTo>
                    <a:pt x="72473" y="331526"/>
                  </a:lnTo>
                  <a:lnTo>
                    <a:pt x="64666" y="375239"/>
                  </a:lnTo>
                  <a:lnTo>
                    <a:pt x="54846" y="416540"/>
                  </a:lnTo>
                  <a:lnTo>
                    <a:pt x="44484" y="456062"/>
                  </a:lnTo>
                  <a:lnTo>
                    <a:pt x="36351" y="494794"/>
                  </a:lnTo>
                  <a:lnTo>
                    <a:pt x="29209" y="530353"/>
                  </a:lnTo>
                  <a:lnTo>
                    <a:pt x="19238" y="577300"/>
                  </a:lnTo>
                  <a:lnTo>
                    <a:pt x="9581" y="615199"/>
                  </a:lnTo>
                  <a:lnTo>
                    <a:pt x="842" y="662747"/>
                  </a:lnTo>
                  <a:lnTo>
                    <a:pt x="0" y="6762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SMARTInkShape-1125"/>
            <p:cNvSpPr/>
            <p:nvPr>
              <p:custDataLst>
                <p:tags r:id="rId45"/>
              </p:custDataLst>
            </p:nvPr>
          </p:nvSpPr>
          <p:spPr>
            <a:xfrm>
              <a:off x="9307268" y="5548356"/>
              <a:ext cx="474908" cy="347440"/>
            </a:xfrm>
            <a:custGeom>
              <a:avLst/>
              <a:gdLst/>
              <a:ahLst/>
              <a:cxnLst/>
              <a:rect l="0" t="0" r="0" b="0"/>
              <a:pathLst>
                <a:path w="474908" h="347440">
                  <a:moveTo>
                    <a:pt x="55807" y="138069"/>
                  </a:moveTo>
                  <a:lnTo>
                    <a:pt x="55807" y="138069"/>
                  </a:lnTo>
                  <a:lnTo>
                    <a:pt x="55807" y="148182"/>
                  </a:lnTo>
                  <a:lnTo>
                    <a:pt x="52985" y="155969"/>
                  </a:lnTo>
                  <a:lnTo>
                    <a:pt x="42550" y="174648"/>
                  </a:lnTo>
                  <a:lnTo>
                    <a:pt x="37901" y="206325"/>
                  </a:lnTo>
                  <a:lnTo>
                    <a:pt x="34160" y="240334"/>
                  </a:lnTo>
                  <a:lnTo>
                    <a:pt x="29285" y="263972"/>
                  </a:lnTo>
                  <a:lnTo>
                    <a:pt x="27412" y="308866"/>
                  </a:lnTo>
                  <a:lnTo>
                    <a:pt x="26254" y="320870"/>
                  </a:lnTo>
                  <a:lnTo>
                    <a:pt x="17825" y="347009"/>
                  </a:lnTo>
                  <a:lnTo>
                    <a:pt x="12686" y="347439"/>
                  </a:lnTo>
                  <a:lnTo>
                    <a:pt x="11184" y="346441"/>
                  </a:lnTo>
                  <a:lnTo>
                    <a:pt x="10184" y="344716"/>
                  </a:lnTo>
                  <a:lnTo>
                    <a:pt x="9517" y="342509"/>
                  </a:lnTo>
                  <a:lnTo>
                    <a:pt x="3520" y="334346"/>
                  </a:lnTo>
                  <a:lnTo>
                    <a:pt x="99" y="315111"/>
                  </a:lnTo>
                  <a:lnTo>
                    <a:pt x="0" y="280167"/>
                  </a:lnTo>
                  <a:lnTo>
                    <a:pt x="9073" y="239869"/>
                  </a:lnTo>
                  <a:lnTo>
                    <a:pt x="17971" y="203863"/>
                  </a:lnTo>
                  <a:lnTo>
                    <a:pt x="27310" y="166383"/>
                  </a:lnTo>
                  <a:lnTo>
                    <a:pt x="39602" y="128466"/>
                  </a:lnTo>
                  <a:lnTo>
                    <a:pt x="57663" y="82785"/>
                  </a:lnTo>
                  <a:lnTo>
                    <a:pt x="73172" y="57954"/>
                  </a:lnTo>
                  <a:lnTo>
                    <a:pt x="91174" y="42247"/>
                  </a:lnTo>
                  <a:lnTo>
                    <a:pt x="103629" y="37273"/>
                  </a:lnTo>
                  <a:lnTo>
                    <a:pt x="123814" y="34080"/>
                  </a:lnTo>
                  <a:lnTo>
                    <a:pt x="139693" y="38583"/>
                  </a:lnTo>
                  <a:lnTo>
                    <a:pt x="152747" y="46620"/>
                  </a:lnTo>
                  <a:lnTo>
                    <a:pt x="166639" y="66421"/>
                  </a:lnTo>
                  <a:lnTo>
                    <a:pt x="193857" y="109575"/>
                  </a:lnTo>
                  <a:lnTo>
                    <a:pt x="207731" y="154681"/>
                  </a:lnTo>
                  <a:lnTo>
                    <a:pt x="208948" y="155494"/>
                  </a:lnTo>
                  <a:lnTo>
                    <a:pt x="217327" y="157055"/>
                  </a:lnTo>
                  <a:lnTo>
                    <a:pt x="217613" y="152044"/>
                  </a:lnTo>
                  <a:lnTo>
                    <a:pt x="220501" y="146750"/>
                  </a:lnTo>
                  <a:lnTo>
                    <a:pt x="222753" y="143856"/>
                  </a:lnTo>
                  <a:lnTo>
                    <a:pt x="225256" y="134997"/>
                  </a:lnTo>
                  <a:lnTo>
                    <a:pt x="225922" y="129671"/>
                  </a:lnTo>
                  <a:lnTo>
                    <a:pt x="236974" y="107007"/>
                  </a:lnTo>
                  <a:lnTo>
                    <a:pt x="272002" y="60326"/>
                  </a:lnTo>
                  <a:lnTo>
                    <a:pt x="318034" y="17841"/>
                  </a:lnTo>
                  <a:lnTo>
                    <a:pt x="331455" y="10550"/>
                  </a:lnTo>
                  <a:lnTo>
                    <a:pt x="364765" y="0"/>
                  </a:lnTo>
                  <a:lnTo>
                    <a:pt x="389356" y="3909"/>
                  </a:lnTo>
                  <a:lnTo>
                    <a:pt x="410518" y="12828"/>
                  </a:lnTo>
                  <a:lnTo>
                    <a:pt x="423712" y="22787"/>
                  </a:lnTo>
                  <a:lnTo>
                    <a:pt x="448265" y="62994"/>
                  </a:lnTo>
                  <a:lnTo>
                    <a:pt x="457775" y="82478"/>
                  </a:lnTo>
                  <a:lnTo>
                    <a:pt x="466701" y="129479"/>
                  </a:lnTo>
                  <a:lnTo>
                    <a:pt x="473286" y="174473"/>
                  </a:lnTo>
                  <a:lnTo>
                    <a:pt x="474588" y="213934"/>
                  </a:lnTo>
                  <a:lnTo>
                    <a:pt x="474865" y="256794"/>
                  </a:lnTo>
                  <a:lnTo>
                    <a:pt x="474907" y="2809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SMARTInkShape-Group376"/>
          <p:cNvGrpSpPr/>
          <p:nvPr/>
        </p:nvGrpSpPr>
        <p:grpSpPr>
          <a:xfrm>
            <a:off x="8610600" y="5457825"/>
            <a:ext cx="514351" cy="523747"/>
            <a:chOff x="8610600" y="5457825"/>
            <a:chExt cx="514351" cy="523747"/>
          </a:xfrm>
        </p:grpSpPr>
        <p:sp>
          <p:nvSpPr>
            <p:cNvPr id="269" name="SMARTInkShape-1126"/>
            <p:cNvSpPr/>
            <p:nvPr>
              <p:custDataLst>
                <p:tags r:id="rId36"/>
              </p:custDataLst>
            </p:nvPr>
          </p:nvSpPr>
          <p:spPr>
            <a:xfrm>
              <a:off x="8772525" y="5457825"/>
              <a:ext cx="352426" cy="57151"/>
            </a:xfrm>
            <a:custGeom>
              <a:avLst/>
              <a:gdLst/>
              <a:ahLst/>
              <a:cxnLst/>
              <a:rect l="0" t="0" r="0" b="0"/>
              <a:pathLst>
                <a:path w="352426" h="57151">
                  <a:moveTo>
                    <a:pt x="0" y="57150"/>
                  </a:moveTo>
                  <a:lnTo>
                    <a:pt x="0" y="57150"/>
                  </a:lnTo>
                  <a:lnTo>
                    <a:pt x="5057" y="52094"/>
                  </a:lnTo>
                  <a:lnTo>
                    <a:pt x="52516" y="31640"/>
                  </a:lnTo>
                  <a:lnTo>
                    <a:pt x="96844" y="21851"/>
                  </a:lnTo>
                  <a:lnTo>
                    <a:pt x="133823" y="17057"/>
                  </a:lnTo>
                  <a:lnTo>
                    <a:pt x="171590" y="11757"/>
                  </a:lnTo>
                  <a:lnTo>
                    <a:pt x="209591" y="10187"/>
                  </a:lnTo>
                  <a:lnTo>
                    <a:pt x="255302" y="4599"/>
                  </a:lnTo>
                  <a:lnTo>
                    <a:pt x="300393" y="908"/>
                  </a:lnTo>
                  <a:lnTo>
                    <a:pt x="3524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SMARTInkShape-1127"/>
            <p:cNvSpPr/>
            <p:nvPr>
              <p:custDataLst>
                <p:tags r:id="rId37"/>
              </p:custDataLst>
            </p:nvPr>
          </p:nvSpPr>
          <p:spPr>
            <a:xfrm>
              <a:off x="8858250" y="5562600"/>
              <a:ext cx="207206" cy="378491"/>
            </a:xfrm>
            <a:custGeom>
              <a:avLst/>
              <a:gdLst/>
              <a:ahLst/>
              <a:cxnLst/>
              <a:rect l="0" t="0" r="0" b="0"/>
              <a:pathLst>
                <a:path w="207206" h="378491">
                  <a:moveTo>
                    <a:pt x="9525" y="0"/>
                  </a:moveTo>
                  <a:lnTo>
                    <a:pt x="9525" y="0"/>
                  </a:lnTo>
                  <a:lnTo>
                    <a:pt x="9525" y="42815"/>
                  </a:lnTo>
                  <a:lnTo>
                    <a:pt x="9525" y="79954"/>
                  </a:lnTo>
                  <a:lnTo>
                    <a:pt x="9525" y="122685"/>
                  </a:lnTo>
                  <a:lnTo>
                    <a:pt x="9525" y="161700"/>
                  </a:lnTo>
                  <a:lnTo>
                    <a:pt x="8467" y="188317"/>
                  </a:lnTo>
                  <a:lnTo>
                    <a:pt x="588" y="218575"/>
                  </a:lnTo>
                  <a:lnTo>
                    <a:pt x="262" y="223086"/>
                  </a:lnTo>
                  <a:lnTo>
                    <a:pt x="175" y="222807"/>
                  </a:lnTo>
                  <a:lnTo>
                    <a:pt x="0" y="180074"/>
                  </a:lnTo>
                  <a:lnTo>
                    <a:pt x="1059" y="167875"/>
                  </a:lnTo>
                  <a:lnTo>
                    <a:pt x="19298" y="123803"/>
                  </a:lnTo>
                  <a:lnTo>
                    <a:pt x="41289" y="84431"/>
                  </a:lnTo>
                  <a:lnTo>
                    <a:pt x="50454" y="79858"/>
                  </a:lnTo>
                  <a:lnTo>
                    <a:pt x="96985" y="76264"/>
                  </a:lnTo>
                  <a:lnTo>
                    <a:pt x="124471" y="86569"/>
                  </a:lnTo>
                  <a:lnTo>
                    <a:pt x="143066" y="98322"/>
                  </a:lnTo>
                  <a:lnTo>
                    <a:pt x="173592" y="127405"/>
                  </a:lnTo>
                  <a:lnTo>
                    <a:pt x="189669" y="155302"/>
                  </a:lnTo>
                  <a:lnTo>
                    <a:pt x="206656" y="202266"/>
                  </a:lnTo>
                  <a:lnTo>
                    <a:pt x="207205" y="220071"/>
                  </a:lnTo>
                  <a:lnTo>
                    <a:pt x="196123" y="266831"/>
                  </a:lnTo>
                  <a:lnTo>
                    <a:pt x="187110" y="295314"/>
                  </a:lnTo>
                  <a:lnTo>
                    <a:pt x="175234" y="311520"/>
                  </a:lnTo>
                  <a:lnTo>
                    <a:pt x="133682" y="356896"/>
                  </a:lnTo>
                  <a:lnTo>
                    <a:pt x="111576" y="369977"/>
                  </a:lnTo>
                  <a:lnTo>
                    <a:pt x="94039" y="376101"/>
                  </a:lnTo>
                  <a:lnTo>
                    <a:pt x="66316" y="378490"/>
                  </a:lnTo>
                  <a:lnTo>
                    <a:pt x="24059" y="372607"/>
                  </a:lnTo>
                  <a:lnTo>
                    <a:pt x="13162" y="369157"/>
                  </a:lnTo>
                  <a:lnTo>
                    <a:pt x="0" y="3619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SMARTInkShape-1128"/>
            <p:cNvSpPr/>
            <p:nvPr>
              <p:custDataLst>
                <p:tags r:id="rId38"/>
              </p:custDataLst>
            </p:nvPr>
          </p:nvSpPr>
          <p:spPr>
            <a:xfrm>
              <a:off x="8610600" y="5905665"/>
              <a:ext cx="85726" cy="75907"/>
            </a:xfrm>
            <a:custGeom>
              <a:avLst/>
              <a:gdLst/>
              <a:ahLst/>
              <a:cxnLst/>
              <a:rect l="0" t="0" r="0" b="0"/>
              <a:pathLst>
                <a:path w="85726" h="75907">
                  <a:moveTo>
                    <a:pt x="85725" y="66510"/>
                  </a:moveTo>
                  <a:lnTo>
                    <a:pt x="85725" y="66510"/>
                  </a:lnTo>
                  <a:lnTo>
                    <a:pt x="85725" y="61454"/>
                  </a:lnTo>
                  <a:lnTo>
                    <a:pt x="82903" y="56149"/>
                  </a:lnTo>
                  <a:lnTo>
                    <a:pt x="71537" y="42912"/>
                  </a:lnTo>
                  <a:lnTo>
                    <a:pt x="66013" y="40147"/>
                  </a:lnTo>
                  <a:lnTo>
                    <a:pt x="63059" y="39410"/>
                  </a:lnTo>
                  <a:lnTo>
                    <a:pt x="47568" y="30590"/>
                  </a:lnTo>
                  <a:lnTo>
                    <a:pt x="44411" y="29863"/>
                  </a:lnTo>
                  <a:lnTo>
                    <a:pt x="41249" y="30437"/>
                  </a:lnTo>
                  <a:lnTo>
                    <a:pt x="28570" y="36141"/>
                  </a:lnTo>
                  <a:lnTo>
                    <a:pt x="25397" y="36739"/>
                  </a:lnTo>
                  <a:lnTo>
                    <a:pt x="23281" y="38195"/>
                  </a:lnTo>
                  <a:lnTo>
                    <a:pt x="21871" y="40226"/>
                  </a:lnTo>
                  <a:lnTo>
                    <a:pt x="20931" y="42637"/>
                  </a:lnTo>
                  <a:lnTo>
                    <a:pt x="19245" y="44245"/>
                  </a:lnTo>
                  <a:lnTo>
                    <a:pt x="14551" y="46031"/>
                  </a:lnTo>
                  <a:lnTo>
                    <a:pt x="12875" y="47566"/>
                  </a:lnTo>
                  <a:lnTo>
                    <a:pt x="11014" y="52093"/>
                  </a:lnTo>
                  <a:lnTo>
                    <a:pt x="9966" y="60593"/>
                  </a:lnTo>
                  <a:lnTo>
                    <a:pt x="8761" y="62565"/>
                  </a:lnTo>
                  <a:lnTo>
                    <a:pt x="6899" y="63880"/>
                  </a:lnTo>
                  <a:lnTo>
                    <a:pt x="4599" y="64757"/>
                  </a:lnTo>
                  <a:lnTo>
                    <a:pt x="4125" y="66400"/>
                  </a:lnTo>
                  <a:lnTo>
                    <a:pt x="4866" y="68553"/>
                  </a:lnTo>
                  <a:lnTo>
                    <a:pt x="9252" y="75597"/>
                  </a:lnTo>
                  <a:lnTo>
                    <a:pt x="14501" y="75906"/>
                  </a:lnTo>
                  <a:lnTo>
                    <a:pt x="16017" y="74890"/>
                  </a:lnTo>
                  <a:lnTo>
                    <a:pt x="17028" y="73155"/>
                  </a:lnTo>
                  <a:lnTo>
                    <a:pt x="18452" y="65657"/>
                  </a:lnTo>
                  <a:lnTo>
                    <a:pt x="18651" y="62766"/>
                  </a:lnTo>
                  <a:lnTo>
                    <a:pt x="21695" y="56732"/>
                  </a:lnTo>
                  <a:lnTo>
                    <a:pt x="34215" y="41077"/>
                  </a:lnTo>
                  <a:lnTo>
                    <a:pt x="40154" y="28403"/>
                  </a:lnTo>
                  <a:lnTo>
                    <a:pt x="44305" y="22057"/>
                  </a:lnTo>
                  <a:lnTo>
                    <a:pt x="46641" y="12533"/>
                  </a:lnTo>
                  <a:lnTo>
                    <a:pt x="47188" y="6185"/>
                  </a:lnTo>
                  <a:lnTo>
                    <a:pt x="46275" y="4068"/>
                  </a:lnTo>
                  <a:lnTo>
                    <a:pt x="44609" y="2657"/>
                  </a:lnTo>
                  <a:lnTo>
                    <a:pt x="39386" y="392"/>
                  </a:lnTo>
                  <a:lnTo>
                    <a:pt x="33424" y="0"/>
                  </a:lnTo>
                  <a:lnTo>
                    <a:pt x="27908" y="2730"/>
                  </a:lnTo>
                  <a:lnTo>
                    <a:pt x="24955" y="4941"/>
                  </a:lnTo>
                  <a:lnTo>
                    <a:pt x="21675" y="10218"/>
                  </a:lnTo>
                  <a:lnTo>
                    <a:pt x="19159" y="16091"/>
                  </a:lnTo>
                  <a:lnTo>
                    <a:pt x="12850" y="25348"/>
                  </a:lnTo>
                  <a:lnTo>
                    <a:pt x="11002" y="31635"/>
                  </a:lnTo>
                  <a:lnTo>
                    <a:pt x="9452" y="33734"/>
                  </a:lnTo>
                  <a:lnTo>
                    <a:pt x="7359" y="35135"/>
                  </a:lnTo>
                  <a:lnTo>
                    <a:pt x="0" y="3793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SMARTInkShape-1129"/>
            <p:cNvSpPr/>
            <p:nvPr>
              <p:custDataLst>
                <p:tags r:id="rId39"/>
              </p:custDataLst>
            </p:nvPr>
          </p:nvSpPr>
          <p:spPr>
            <a:xfrm>
              <a:off x="8639175" y="59626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SMARTInkShape-Group377"/>
          <p:cNvGrpSpPr/>
          <p:nvPr/>
        </p:nvGrpSpPr>
        <p:grpSpPr>
          <a:xfrm>
            <a:off x="6743700" y="5353050"/>
            <a:ext cx="1485901" cy="1046246"/>
            <a:chOff x="6743700" y="5353050"/>
            <a:chExt cx="1485901" cy="1046246"/>
          </a:xfrm>
        </p:grpSpPr>
        <p:sp>
          <p:nvSpPr>
            <p:cNvPr id="274" name="SMARTInkShape-1130"/>
            <p:cNvSpPr/>
            <p:nvPr>
              <p:custDataLst>
                <p:tags r:id="rId23"/>
              </p:custDataLst>
            </p:nvPr>
          </p:nvSpPr>
          <p:spPr>
            <a:xfrm>
              <a:off x="8071789" y="5781675"/>
              <a:ext cx="119712" cy="19051"/>
            </a:xfrm>
            <a:custGeom>
              <a:avLst/>
              <a:gdLst/>
              <a:ahLst/>
              <a:cxnLst/>
              <a:rect l="0" t="0" r="0" b="0"/>
              <a:pathLst>
                <a:path w="119712" h="19051">
                  <a:moveTo>
                    <a:pt x="14936" y="19050"/>
                  </a:moveTo>
                  <a:lnTo>
                    <a:pt x="14936" y="19050"/>
                  </a:lnTo>
                  <a:lnTo>
                    <a:pt x="9880" y="19050"/>
                  </a:lnTo>
                  <a:lnTo>
                    <a:pt x="8390" y="17992"/>
                  </a:lnTo>
                  <a:lnTo>
                    <a:pt x="7397" y="16228"/>
                  </a:lnTo>
                  <a:lnTo>
                    <a:pt x="5803" y="10849"/>
                  </a:lnTo>
                  <a:lnTo>
                    <a:pt x="2763" y="10113"/>
                  </a:lnTo>
                  <a:lnTo>
                    <a:pt x="470" y="9917"/>
                  </a:lnTo>
                  <a:lnTo>
                    <a:pt x="0" y="8729"/>
                  </a:lnTo>
                  <a:lnTo>
                    <a:pt x="2301" y="4585"/>
                  </a:lnTo>
                  <a:lnTo>
                    <a:pt x="9674" y="2038"/>
                  </a:lnTo>
                  <a:lnTo>
                    <a:pt x="54281" y="80"/>
                  </a:lnTo>
                  <a:lnTo>
                    <a:pt x="100548" y="5"/>
                  </a:lnTo>
                  <a:lnTo>
                    <a:pt x="11971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SMARTInkShape-1131"/>
            <p:cNvSpPr/>
            <p:nvPr>
              <p:custDataLst>
                <p:tags r:id="rId24"/>
              </p:custDataLst>
            </p:nvPr>
          </p:nvSpPr>
          <p:spPr>
            <a:xfrm>
              <a:off x="8069279" y="5638915"/>
              <a:ext cx="160322" cy="28461"/>
            </a:xfrm>
            <a:custGeom>
              <a:avLst/>
              <a:gdLst/>
              <a:ahLst/>
              <a:cxnLst/>
              <a:rect l="0" t="0" r="0" b="0"/>
              <a:pathLst>
                <a:path w="160322" h="28461">
                  <a:moveTo>
                    <a:pt x="55546" y="9410"/>
                  </a:moveTo>
                  <a:lnTo>
                    <a:pt x="55546" y="9410"/>
                  </a:lnTo>
                  <a:lnTo>
                    <a:pt x="50490" y="9410"/>
                  </a:lnTo>
                  <a:lnTo>
                    <a:pt x="45185" y="6588"/>
                  </a:lnTo>
                  <a:lnTo>
                    <a:pt x="39299" y="2864"/>
                  </a:lnTo>
                  <a:lnTo>
                    <a:pt x="28978" y="768"/>
                  </a:lnTo>
                  <a:lnTo>
                    <a:pt x="11112" y="0"/>
                  </a:lnTo>
                  <a:lnTo>
                    <a:pt x="6517" y="2758"/>
                  </a:lnTo>
                  <a:lnTo>
                    <a:pt x="0" y="8096"/>
                  </a:lnTo>
                  <a:lnTo>
                    <a:pt x="524" y="9593"/>
                  </a:lnTo>
                  <a:lnTo>
                    <a:pt x="12627" y="23565"/>
                  </a:lnTo>
                  <a:lnTo>
                    <a:pt x="18127" y="26285"/>
                  </a:lnTo>
                  <a:lnTo>
                    <a:pt x="41015" y="28173"/>
                  </a:lnTo>
                  <a:lnTo>
                    <a:pt x="87022" y="28444"/>
                  </a:lnTo>
                  <a:lnTo>
                    <a:pt x="131165" y="28458"/>
                  </a:lnTo>
                  <a:lnTo>
                    <a:pt x="160321" y="2846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SMARTInkShape-1132"/>
            <p:cNvSpPr/>
            <p:nvPr>
              <p:custDataLst>
                <p:tags r:id="rId25"/>
              </p:custDataLst>
            </p:nvPr>
          </p:nvSpPr>
          <p:spPr>
            <a:xfrm>
              <a:off x="7715250" y="5934467"/>
              <a:ext cx="314009" cy="464829"/>
            </a:xfrm>
            <a:custGeom>
              <a:avLst/>
              <a:gdLst/>
              <a:ahLst/>
              <a:cxnLst/>
              <a:rect l="0" t="0" r="0" b="0"/>
              <a:pathLst>
                <a:path w="314009" h="464829">
                  <a:moveTo>
                    <a:pt x="285750" y="9133"/>
                  </a:moveTo>
                  <a:lnTo>
                    <a:pt x="285750" y="9133"/>
                  </a:lnTo>
                  <a:lnTo>
                    <a:pt x="280694" y="9133"/>
                  </a:lnTo>
                  <a:lnTo>
                    <a:pt x="275389" y="6311"/>
                  </a:lnTo>
                  <a:lnTo>
                    <a:pt x="269503" y="2587"/>
                  </a:lnTo>
                  <a:lnTo>
                    <a:pt x="257102" y="196"/>
                  </a:lnTo>
                  <a:lnTo>
                    <a:pt x="253951" y="0"/>
                  </a:lnTo>
                  <a:lnTo>
                    <a:pt x="247628" y="2605"/>
                  </a:lnTo>
                  <a:lnTo>
                    <a:pt x="244461" y="4781"/>
                  </a:lnTo>
                  <a:lnTo>
                    <a:pt x="224168" y="10390"/>
                  </a:lnTo>
                  <a:lnTo>
                    <a:pt x="178079" y="37317"/>
                  </a:lnTo>
                  <a:lnTo>
                    <a:pt x="161696" y="44942"/>
                  </a:lnTo>
                  <a:lnTo>
                    <a:pt x="122331" y="78224"/>
                  </a:lnTo>
                  <a:lnTo>
                    <a:pt x="93035" y="115444"/>
                  </a:lnTo>
                  <a:lnTo>
                    <a:pt x="69687" y="162464"/>
                  </a:lnTo>
                  <a:lnTo>
                    <a:pt x="54570" y="207460"/>
                  </a:lnTo>
                  <a:lnTo>
                    <a:pt x="48997" y="246922"/>
                  </a:lnTo>
                  <a:lnTo>
                    <a:pt x="48235" y="266158"/>
                  </a:lnTo>
                  <a:lnTo>
                    <a:pt x="50148" y="273617"/>
                  </a:lnTo>
                  <a:lnTo>
                    <a:pt x="57919" y="284726"/>
                  </a:lnTo>
                  <a:lnTo>
                    <a:pt x="65605" y="290369"/>
                  </a:lnTo>
                  <a:lnTo>
                    <a:pt x="73608" y="292877"/>
                  </a:lnTo>
                  <a:lnTo>
                    <a:pt x="84220" y="293991"/>
                  </a:lnTo>
                  <a:lnTo>
                    <a:pt x="88955" y="292172"/>
                  </a:lnTo>
                  <a:lnTo>
                    <a:pt x="132018" y="259075"/>
                  </a:lnTo>
                  <a:lnTo>
                    <a:pt x="145458" y="249335"/>
                  </a:lnTo>
                  <a:lnTo>
                    <a:pt x="184098" y="205525"/>
                  </a:lnTo>
                  <a:lnTo>
                    <a:pt x="214641" y="158235"/>
                  </a:lnTo>
                  <a:lnTo>
                    <a:pt x="234840" y="110640"/>
                  </a:lnTo>
                  <a:lnTo>
                    <a:pt x="244806" y="77985"/>
                  </a:lnTo>
                  <a:lnTo>
                    <a:pt x="248334" y="51949"/>
                  </a:lnTo>
                  <a:lnTo>
                    <a:pt x="255115" y="38013"/>
                  </a:lnTo>
                  <a:lnTo>
                    <a:pt x="257172" y="18708"/>
                  </a:lnTo>
                  <a:lnTo>
                    <a:pt x="258233" y="37024"/>
                  </a:lnTo>
                  <a:lnTo>
                    <a:pt x="273422" y="80622"/>
                  </a:lnTo>
                  <a:lnTo>
                    <a:pt x="288646" y="125011"/>
                  </a:lnTo>
                  <a:lnTo>
                    <a:pt x="297621" y="150593"/>
                  </a:lnTo>
                  <a:lnTo>
                    <a:pt x="303731" y="194745"/>
                  </a:lnTo>
                  <a:lnTo>
                    <a:pt x="310716" y="241341"/>
                  </a:lnTo>
                  <a:lnTo>
                    <a:pt x="313256" y="287603"/>
                  </a:lnTo>
                  <a:lnTo>
                    <a:pt x="314008" y="328591"/>
                  </a:lnTo>
                  <a:lnTo>
                    <a:pt x="311440" y="374723"/>
                  </a:lnTo>
                  <a:lnTo>
                    <a:pt x="295022" y="418191"/>
                  </a:lnTo>
                  <a:lnTo>
                    <a:pt x="287754" y="430120"/>
                  </a:lnTo>
                  <a:lnTo>
                    <a:pt x="277468" y="438949"/>
                  </a:lnTo>
                  <a:lnTo>
                    <a:pt x="247073" y="452183"/>
                  </a:lnTo>
                  <a:lnTo>
                    <a:pt x="208011" y="461255"/>
                  </a:lnTo>
                  <a:lnTo>
                    <a:pt x="180519" y="464828"/>
                  </a:lnTo>
                  <a:lnTo>
                    <a:pt x="136239" y="458432"/>
                  </a:lnTo>
                  <a:lnTo>
                    <a:pt x="92998" y="444155"/>
                  </a:lnTo>
                  <a:lnTo>
                    <a:pt x="49061" y="426321"/>
                  </a:lnTo>
                  <a:lnTo>
                    <a:pt x="13373" y="409349"/>
                  </a:lnTo>
                  <a:lnTo>
                    <a:pt x="0" y="3996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SMARTInkShape-1133"/>
            <p:cNvSpPr/>
            <p:nvPr>
              <p:custDataLst>
                <p:tags r:id="rId26"/>
              </p:custDataLst>
            </p:nvPr>
          </p:nvSpPr>
          <p:spPr>
            <a:xfrm>
              <a:off x="7553341" y="5819775"/>
              <a:ext cx="171435" cy="457201"/>
            </a:xfrm>
            <a:custGeom>
              <a:avLst/>
              <a:gdLst/>
              <a:ahLst/>
              <a:cxnLst/>
              <a:rect l="0" t="0" r="0" b="0"/>
              <a:pathLst>
                <a:path w="171435" h="457201">
                  <a:moveTo>
                    <a:pt x="152384" y="0"/>
                  </a:moveTo>
                  <a:lnTo>
                    <a:pt x="152384" y="0"/>
                  </a:lnTo>
                  <a:lnTo>
                    <a:pt x="151326" y="42999"/>
                  </a:lnTo>
                  <a:lnTo>
                    <a:pt x="142023" y="79990"/>
                  </a:lnTo>
                  <a:lnTo>
                    <a:pt x="134021" y="103284"/>
                  </a:lnTo>
                  <a:lnTo>
                    <a:pt x="105836" y="149911"/>
                  </a:lnTo>
                  <a:lnTo>
                    <a:pt x="79571" y="195065"/>
                  </a:lnTo>
                  <a:lnTo>
                    <a:pt x="54001" y="236087"/>
                  </a:lnTo>
                  <a:lnTo>
                    <a:pt x="16419" y="278640"/>
                  </a:lnTo>
                  <a:lnTo>
                    <a:pt x="9758" y="282591"/>
                  </a:lnTo>
                  <a:lnTo>
                    <a:pt x="556" y="285565"/>
                  </a:lnTo>
                  <a:lnTo>
                    <a:pt x="0" y="271556"/>
                  </a:lnTo>
                  <a:lnTo>
                    <a:pt x="2813" y="266036"/>
                  </a:lnTo>
                  <a:lnTo>
                    <a:pt x="26553" y="232632"/>
                  </a:lnTo>
                  <a:lnTo>
                    <a:pt x="36840" y="225806"/>
                  </a:lnTo>
                  <a:lnTo>
                    <a:pt x="73178" y="214609"/>
                  </a:lnTo>
                  <a:lnTo>
                    <a:pt x="85785" y="214621"/>
                  </a:lnTo>
                  <a:lnTo>
                    <a:pt x="97384" y="218153"/>
                  </a:lnTo>
                  <a:lnTo>
                    <a:pt x="126811" y="236207"/>
                  </a:lnTo>
                  <a:lnTo>
                    <a:pt x="138692" y="253196"/>
                  </a:lnTo>
                  <a:lnTo>
                    <a:pt x="147857" y="277868"/>
                  </a:lnTo>
                  <a:lnTo>
                    <a:pt x="156844" y="324065"/>
                  </a:lnTo>
                  <a:lnTo>
                    <a:pt x="161242" y="371504"/>
                  </a:lnTo>
                  <a:lnTo>
                    <a:pt x="162879" y="419103"/>
                  </a:lnTo>
                  <a:lnTo>
                    <a:pt x="171434" y="457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SMARTInkShape-1134"/>
            <p:cNvSpPr/>
            <p:nvPr>
              <p:custDataLst>
                <p:tags r:id="rId27"/>
              </p:custDataLst>
            </p:nvPr>
          </p:nvSpPr>
          <p:spPr>
            <a:xfrm>
              <a:off x="7467600" y="5867400"/>
              <a:ext cx="47626" cy="342901"/>
            </a:xfrm>
            <a:custGeom>
              <a:avLst/>
              <a:gdLst/>
              <a:ahLst/>
              <a:cxnLst/>
              <a:rect l="0" t="0" r="0" b="0"/>
              <a:pathLst>
                <a:path w="47626" h="342901">
                  <a:moveTo>
                    <a:pt x="47625" y="0"/>
                  </a:moveTo>
                  <a:lnTo>
                    <a:pt x="47625" y="0"/>
                  </a:lnTo>
                  <a:lnTo>
                    <a:pt x="47625" y="40719"/>
                  </a:lnTo>
                  <a:lnTo>
                    <a:pt x="44803" y="82362"/>
                  </a:lnTo>
                  <a:lnTo>
                    <a:pt x="40086" y="125650"/>
                  </a:lnTo>
                  <a:lnTo>
                    <a:pt x="35866" y="171991"/>
                  </a:lnTo>
                  <a:lnTo>
                    <a:pt x="27913" y="219235"/>
                  </a:lnTo>
                  <a:lnTo>
                    <a:pt x="18853" y="263927"/>
                  </a:lnTo>
                  <a:lnTo>
                    <a:pt x="12289" y="301156"/>
                  </a:lnTo>
                  <a:lnTo>
                    <a:pt x="9696" y="320114"/>
                  </a:lnTo>
                  <a:lnTo>
                    <a:pt x="0" y="3429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SMARTInkShape-1135"/>
            <p:cNvSpPr/>
            <p:nvPr>
              <p:custDataLst>
                <p:tags r:id="rId28"/>
              </p:custDataLst>
            </p:nvPr>
          </p:nvSpPr>
          <p:spPr>
            <a:xfrm>
              <a:off x="7096563" y="5907955"/>
              <a:ext cx="293527" cy="387556"/>
            </a:xfrm>
            <a:custGeom>
              <a:avLst/>
              <a:gdLst/>
              <a:ahLst/>
              <a:cxnLst/>
              <a:rect l="0" t="0" r="0" b="0"/>
              <a:pathLst>
                <a:path w="293527" h="387556">
                  <a:moveTo>
                    <a:pt x="104337" y="111845"/>
                  </a:moveTo>
                  <a:lnTo>
                    <a:pt x="104337" y="111845"/>
                  </a:lnTo>
                  <a:lnTo>
                    <a:pt x="96136" y="103644"/>
                  </a:lnTo>
                  <a:lnTo>
                    <a:pt x="90148" y="102712"/>
                  </a:lnTo>
                  <a:lnTo>
                    <a:pt x="81671" y="102435"/>
                  </a:lnTo>
                  <a:lnTo>
                    <a:pt x="75565" y="105193"/>
                  </a:lnTo>
                  <a:lnTo>
                    <a:pt x="63023" y="115588"/>
                  </a:lnTo>
                  <a:lnTo>
                    <a:pt x="34289" y="160071"/>
                  </a:lnTo>
                  <a:lnTo>
                    <a:pt x="10772" y="199113"/>
                  </a:lnTo>
                  <a:lnTo>
                    <a:pt x="2884" y="226602"/>
                  </a:lnTo>
                  <a:lnTo>
                    <a:pt x="0" y="273830"/>
                  </a:lnTo>
                  <a:lnTo>
                    <a:pt x="678" y="321403"/>
                  </a:lnTo>
                  <a:lnTo>
                    <a:pt x="8242" y="348913"/>
                  </a:lnTo>
                  <a:lnTo>
                    <a:pt x="17883" y="363964"/>
                  </a:lnTo>
                  <a:lnTo>
                    <a:pt x="35213" y="379281"/>
                  </a:lnTo>
                  <a:lnTo>
                    <a:pt x="47509" y="384164"/>
                  </a:lnTo>
                  <a:lnTo>
                    <a:pt x="86584" y="387555"/>
                  </a:lnTo>
                  <a:lnTo>
                    <a:pt x="113188" y="386859"/>
                  </a:lnTo>
                  <a:lnTo>
                    <a:pt x="136005" y="379362"/>
                  </a:lnTo>
                  <a:lnTo>
                    <a:pt x="180945" y="352416"/>
                  </a:lnTo>
                  <a:lnTo>
                    <a:pt x="217854" y="310937"/>
                  </a:lnTo>
                  <a:lnTo>
                    <a:pt x="255772" y="264123"/>
                  </a:lnTo>
                  <a:lnTo>
                    <a:pt x="274342" y="223299"/>
                  </a:lnTo>
                  <a:lnTo>
                    <a:pt x="288202" y="179839"/>
                  </a:lnTo>
                  <a:lnTo>
                    <a:pt x="293526" y="134134"/>
                  </a:lnTo>
                  <a:lnTo>
                    <a:pt x="291757" y="93434"/>
                  </a:lnTo>
                  <a:lnTo>
                    <a:pt x="286059" y="75088"/>
                  </a:lnTo>
                  <a:lnTo>
                    <a:pt x="259617" y="32867"/>
                  </a:lnTo>
                  <a:lnTo>
                    <a:pt x="243009" y="14596"/>
                  </a:lnTo>
                  <a:lnTo>
                    <a:pt x="230880" y="5829"/>
                  </a:lnTo>
                  <a:lnTo>
                    <a:pt x="207095" y="0"/>
                  </a:lnTo>
                  <a:lnTo>
                    <a:pt x="164043" y="5407"/>
                  </a:lnTo>
                  <a:lnTo>
                    <a:pt x="156842" y="5962"/>
                  </a:lnTo>
                  <a:lnTo>
                    <a:pt x="131535" y="16854"/>
                  </a:lnTo>
                  <a:lnTo>
                    <a:pt x="108986" y="33488"/>
                  </a:lnTo>
                  <a:lnTo>
                    <a:pt x="66237" y="7374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SMARTInkShape-1136"/>
            <p:cNvSpPr/>
            <p:nvPr>
              <p:custDataLst>
                <p:tags r:id="rId29"/>
              </p:custDataLst>
            </p:nvPr>
          </p:nvSpPr>
          <p:spPr>
            <a:xfrm>
              <a:off x="6877050" y="6029325"/>
              <a:ext cx="295276" cy="133351"/>
            </a:xfrm>
            <a:custGeom>
              <a:avLst/>
              <a:gdLst/>
              <a:ahLst/>
              <a:cxnLst/>
              <a:rect l="0" t="0" r="0" b="0"/>
              <a:pathLst>
                <a:path w="295276" h="133351">
                  <a:moveTo>
                    <a:pt x="0" y="133350"/>
                  </a:moveTo>
                  <a:lnTo>
                    <a:pt x="0" y="133350"/>
                  </a:lnTo>
                  <a:lnTo>
                    <a:pt x="0" y="128294"/>
                  </a:lnTo>
                  <a:lnTo>
                    <a:pt x="1059" y="126804"/>
                  </a:lnTo>
                  <a:lnTo>
                    <a:pt x="2822" y="125811"/>
                  </a:lnTo>
                  <a:lnTo>
                    <a:pt x="35647" y="110684"/>
                  </a:lnTo>
                  <a:lnTo>
                    <a:pt x="77132" y="87654"/>
                  </a:lnTo>
                  <a:lnTo>
                    <a:pt x="123947" y="63558"/>
                  </a:lnTo>
                  <a:lnTo>
                    <a:pt x="171466" y="44876"/>
                  </a:lnTo>
                  <a:lnTo>
                    <a:pt x="216099" y="30776"/>
                  </a:lnTo>
                  <a:lnTo>
                    <a:pt x="259410" y="11526"/>
                  </a:lnTo>
                  <a:lnTo>
                    <a:pt x="2952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SMARTInkShape-1137"/>
            <p:cNvSpPr/>
            <p:nvPr>
              <p:custDataLst>
                <p:tags r:id="rId30"/>
              </p:custDataLst>
            </p:nvPr>
          </p:nvSpPr>
          <p:spPr>
            <a:xfrm>
              <a:off x="6743700" y="5934113"/>
              <a:ext cx="256322" cy="428588"/>
            </a:xfrm>
            <a:custGeom>
              <a:avLst/>
              <a:gdLst/>
              <a:ahLst/>
              <a:cxnLst/>
              <a:rect l="0" t="0" r="0" b="0"/>
              <a:pathLst>
                <a:path w="256322" h="428588">
                  <a:moveTo>
                    <a:pt x="0" y="28537"/>
                  </a:moveTo>
                  <a:lnTo>
                    <a:pt x="0" y="28537"/>
                  </a:lnTo>
                  <a:lnTo>
                    <a:pt x="45056" y="28537"/>
                  </a:lnTo>
                  <a:lnTo>
                    <a:pt x="79102" y="25715"/>
                  </a:lnTo>
                  <a:lnTo>
                    <a:pt x="126065" y="12060"/>
                  </a:lnTo>
                  <a:lnTo>
                    <a:pt x="150241" y="7428"/>
                  </a:lnTo>
                  <a:lnTo>
                    <a:pt x="173633" y="2174"/>
                  </a:lnTo>
                  <a:lnTo>
                    <a:pt x="216795" y="91"/>
                  </a:lnTo>
                  <a:lnTo>
                    <a:pt x="230159" y="0"/>
                  </a:lnTo>
                  <a:lnTo>
                    <a:pt x="237407" y="2801"/>
                  </a:lnTo>
                  <a:lnTo>
                    <a:pt x="250683" y="13223"/>
                  </a:lnTo>
                  <a:lnTo>
                    <a:pt x="254290" y="19261"/>
                  </a:lnTo>
                  <a:lnTo>
                    <a:pt x="256321" y="31433"/>
                  </a:lnTo>
                  <a:lnTo>
                    <a:pt x="256005" y="68273"/>
                  </a:lnTo>
                  <a:lnTo>
                    <a:pt x="243903" y="114477"/>
                  </a:lnTo>
                  <a:lnTo>
                    <a:pt x="234780" y="153014"/>
                  </a:lnTo>
                  <a:lnTo>
                    <a:pt x="225375" y="197946"/>
                  </a:lnTo>
                  <a:lnTo>
                    <a:pt x="215885" y="239716"/>
                  </a:lnTo>
                  <a:lnTo>
                    <a:pt x="206370" y="283960"/>
                  </a:lnTo>
                  <a:lnTo>
                    <a:pt x="201906" y="325527"/>
                  </a:lnTo>
                  <a:lnTo>
                    <a:pt x="200396" y="368836"/>
                  </a:lnTo>
                  <a:lnTo>
                    <a:pt x="200047" y="415903"/>
                  </a:lnTo>
                  <a:lnTo>
                    <a:pt x="200025" y="42858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SMARTInkShape-1138"/>
            <p:cNvSpPr/>
            <p:nvPr>
              <p:custDataLst>
                <p:tags r:id="rId31"/>
              </p:custDataLst>
            </p:nvPr>
          </p:nvSpPr>
          <p:spPr>
            <a:xfrm>
              <a:off x="6753225" y="5724525"/>
              <a:ext cx="1162051" cy="95251"/>
            </a:xfrm>
            <a:custGeom>
              <a:avLst/>
              <a:gdLst/>
              <a:ahLst/>
              <a:cxnLst/>
              <a:rect l="0" t="0" r="0" b="0"/>
              <a:pathLst>
                <a:path w="1162051" h="95251">
                  <a:moveTo>
                    <a:pt x="1162050" y="0"/>
                  </a:moveTo>
                  <a:lnTo>
                    <a:pt x="1162050" y="0"/>
                  </a:lnTo>
                  <a:lnTo>
                    <a:pt x="1153849" y="0"/>
                  </a:lnTo>
                  <a:lnTo>
                    <a:pt x="1109112" y="16868"/>
                  </a:lnTo>
                  <a:lnTo>
                    <a:pt x="1066101" y="31881"/>
                  </a:lnTo>
                  <a:lnTo>
                    <a:pt x="1027503" y="43418"/>
                  </a:lnTo>
                  <a:lnTo>
                    <a:pt x="983034" y="49616"/>
                  </a:lnTo>
                  <a:lnTo>
                    <a:pt x="938306" y="60718"/>
                  </a:lnTo>
                  <a:lnTo>
                    <a:pt x="901257" y="64910"/>
                  </a:lnTo>
                  <a:lnTo>
                    <a:pt x="863469" y="66153"/>
                  </a:lnTo>
                  <a:lnTo>
                    <a:pt x="820404" y="66520"/>
                  </a:lnTo>
                  <a:lnTo>
                    <a:pt x="774131" y="71686"/>
                  </a:lnTo>
                  <a:lnTo>
                    <a:pt x="726907" y="74862"/>
                  </a:lnTo>
                  <a:lnTo>
                    <a:pt x="679400" y="75804"/>
                  </a:lnTo>
                  <a:lnTo>
                    <a:pt x="644856" y="76024"/>
                  </a:lnTo>
                  <a:lnTo>
                    <a:pt x="608337" y="77180"/>
                  </a:lnTo>
                  <a:lnTo>
                    <a:pt x="570939" y="81222"/>
                  </a:lnTo>
                  <a:lnTo>
                    <a:pt x="535973" y="83724"/>
                  </a:lnTo>
                  <a:lnTo>
                    <a:pt x="501735" y="84836"/>
                  </a:lnTo>
                  <a:lnTo>
                    <a:pt x="465351" y="85330"/>
                  </a:lnTo>
                  <a:lnTo>
                    <a:pt x="428014" y="85549"/>
                  </a:lnTo>
                  <a:lnTo>
                    <a:pt x="391313" y="85647"/>
                  </a:lnTo>
                  <a:lnTo>
                    <a:pt x="357361" y="85690"/>
                  </a:lnTo>
                  <a:lnTo>
                    <a:pt x="324633" y="85709"/>
                  </a:lnTo>
                  <a:lnTo>
                    <a:pt x="292448" y="85718"/>
                  </a:lnTo>
                  <a:lnTo>
                    <a:pt x="260504" y="85722"/>
                  </a:lnTo>
                  <a:lnTo>
                    <a:pt x="228668" y="85723"/>
                  </a:lnTo>
                  <a:lnTo>
                    <a:pt x="183818" y="85724"/>
                  </a:lnTo>
                  <a:lnTo>
                    <a:pt x="143718" y="85725"/>
                  </a:lnTo>
                  <a:lnTo>
                    <a:pt x="105025" y="88547"/>
                  </a:lnTo>
                  <a:lnTo>
                    <a:pt x="59081" y="93926"/>
                  </a:lnTo>
                  <a:lnTo>
                    <a:pt x="15424" y="95076"/>
                  </a:lnTo>
                  <a:lnTo>
                    <a:pt x="0" y="95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SMARTInkShape-1139"/>
            <p:cNvSpPr/>
            <p:nvPr>
              <p:custDataLst>
                <p:tags r:id="rId32"/>
              </p:custDataLst>
            </p:nvPr>
          </p:nvSpPr>
          <p:spPr>
            <a:xfrm>
              <a:off x="7458075" y="5353050"/>
              <a:ext cx="180971" cy="266530"/>
            </a:xfrm>
            <a:custGeom>
              <a:avLst/>
              <a:gdLst/>
              <a:ahLst/>
              <a:cxnLst/>
              <a:rect l="0" t="0" r="0" b="0"/>
              <a:pathLst>
                <a:path w="180971" h="266530">
                  <a:moveTo>
                    <a:pt x="0" y="28575"/>
                  </a:moveTo>
                  <a:lnTo>
                    <a:pt x="0" y="28575"/>
                  </a:lnTo>
                  <a:lnTo>
                    <a:pt x="5057" y="28575"/>
                  </a:lnTo>
                  <a:lnTo>
                    <a:pt x="6546" y="29633"/>
                  </a:lnTo>
                  <a:lnTo>
                    <a:pt x="7539" y="31397"/>
                  </a:lnTo>
                  <a:lnTo>
                    <a:pt x="8201" y="33632"/>
                  </a:lnTo>
                  <a:lnTo>
                    <a:pt x="19712" y="47873"/>
                  </a:lnTo>
                  <a:lnTo>
                    <a:pt x="38159" y="69519"/>
                  </a:lnTo>
                  <a:lnTo>
                    <a:pt x="68529" y="116348"/>
                  </a:lnTo>
                  <a:lnTo>
                    <a:pt x="96985" y="158373"/>
                  </a:lnTo>
                  <a:lnTo>
                    <a:pt x="122405" y="205018"/>
                  </a:lnTo>
                  <a:lnTo>
                    <a:pt x="139850" y="230449"/>
                  </a:lnTo>
                  <a:lnTo>
                    <a:pt x="180799" y="266529"/>
                  </a:lnTo>
                  <a:lnTo>
                    <a:pt x="180970" y="244305"/>
                  </a:lnTo>
                  <a:lnTo>
                    <a:pt x="171274" y="199447"/>
                  </a:lnTo>
                  <a:lnTo>
                    <a:pt x="163365" y="160386"/>
                  </a:lnTo>
                  <a:lnTo>
                    <a:pt x="154575" y="116920"/>
                  </a:lnTo>
                  <a:lnTo>
                    <a:pt x="152687" y="75292"/>
                  </a:lnTo>
                  <a:lnTo>
                    <a:pt x="152425" y="33120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SMARTInkShape-1140"/>
            <p:cNvSpPr/>
            <p:nvPr>
              <p:custDataLst>
                <p:tags r:id="rId33"/>
              </p:custDataLst>
            </p:nvPr>
          </p:nvSpPr>
          <p:spPr>
            <a:xfrm>
              <a:off x="7448550" y="5391150"/>
              <a:ext cx="26826" cy="304801"/>
            </a:xfrm>
            <a:custGeom>
              <a:avLst/>
              <a:gdLst/>
              <a:ahLst/>
              <a:cxnLst/>
              <a:rect l="0" t="0" r="0" b="0"/>
              <a:pathLst>
                <a:path w="26826" h="304801">
                  <a:moveTo>
                    <a:pt x="0" y="0"/>
                  </a:moveTo>
                  <a:lnTo>
                    <a:pt x="0" y="0"/>
                  </a:lnTo>
                  <a:lnTo>
                    <a:pt x="5057" y="5057"/>
                  </a:lnTo>
                  <a:lnTo>
                    <a:pt x="7539" y="10361"/>
                  </a:lnTo>
                  <a:lnTo>
                    <a:pt x="8201" y="13257"/>
                  </a:lnTo>
                  <a:lnTo>
                    <a:pt x="22667" y="41912"/>
                  </a:lnTo>
                  <a:lnTo>
                    <a:pt x="26825" y="67804"/>
                  </a:lnTo>
                  <a:lnTo>
                    <a:pt x="21683" y="112602"/>
                  </a:lnTo>
                  <a:lnTo>
                    <a:pt x="18772" y="149663"/>
                  </a:lnTo>
                  <a:lnTo>
                    <a:pt x="12736" y="186396"/>
                  </a:lnTo>
                  <a:lnTo>
                    <a:pt x="7338" y="227789"/>
                  </a:lnTo>
                  <a:lnTo>
                    <a:pt x="645" y="275317"/>
                  </a:lnTo>
                  <a:lnTo>
                    <a:pt x="1345" y="287463"/>
                  </a:lnTo>
                  <a:lnTo>
                    <a:pt x="9525" y="3048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SMARTInkShape-1141"/>
            <p:cNvSpPr/>
            <p:nvPr>
              <p:custDataLst>
                <p:tags r:id="rId34"/>
              </p:custDataLst>
            </p:nvPr>
          </p:nvSpPr>
          <p:spPr>
            <a:xfrm>
              <a:off x="7010453" y="5353050"/>
              <a:ext cx="256721" cy="333376"/>
            </a:xfrm>
            <a:custGeom>
              <a:avLst/>
              <a:gdLst/>
              <a:ahLst/>
              <a:cxnLst/>
              <a:rect l="0" t="0" r="0" b="0"/>
              <a:pathLst>
                <a:path w="256721" h="333376">
                  <a:moveTo>
                    <a:pt x="238072" y="0"/>
                  </a:moveTo>
                  <a:lnTo>
                    <a:pt x="238072" y="0"/>
                  </a:lnTo>
                  <a:lnTo>
                    <a:pt x="252538" y="0"/>
                  </a:lnTo>
                  <a:lnTo>
                    <a:pt x="254066" y="1058"/>
                  </a:lnTo>
                  <a:lnTo>
                    <a:pt x="255084" y="2822"/>
                  </a:lnTo>
                  <a:lnTo>
                    <a:pt x="256519" y="10361"/>
                  </a:lnTo>
                  <a:lnTo>
                    <a:pt x="256720" y="13257"/>
                  </a:lnTo>
                  <a:lnTo>
                    <a:pt x="254121" y="19298"/>
                  </a:lnTo>
                  <a:lnTo>
                    <a:pt x="251947" y="22390"/>
                  </a:lnTo>
                  <a:lnTo>
                    <a:pt x="248380" y="24451"/>
                  </a:lnTo>
                  <a:lnTo>
                    <a:pt x="230269" y="27760"/>
                  </a:lnTo>
                  <a:lnTo>
                    <a:pt x="221904" y="29271"/>
                  </a:lnTo>
                  <a:lnTo>
                    <a:pt x="211131" y="33471"/>
                  </a:lnTo>
                  <a:lnTo>
                    <a:pt x="199287" y="33220"/>
                  </a:lnTo>
                  <a:lnTo>
                    <a:pt x="161812" y="28983"/>
                  </a:lnTo>
                  <a:lnTo>
                    <a:pt x="117418" y="28599"/>
                  </a:lnTo>
                  <a:lnTo>
                    <a:pt x="98567" y="29639"/>
                  </a:lnTo>
                  <a:lnTo>
                    <a:pt x="69731" y="39334"/>
                  </a:lnTo>
                  <a:lnTo>
                    <a:pt x="30247" y="74645"/>
                  </a:lnTo>
                  <a:lnTo>
                    <a:pt x="6727" y="111267"/>
                  </a:lnTo>
                  <a:lnTo>
                    <a:pt x="1286" y="135495"/>
                  </a:lnTo>
                  <a:lnTo>
                    <a:pt x="0" y="164936"/>
                  </a:lnTo>
                  <a:lnTo>
                    <a:pt x="2792" y="171377"/>
                  </a:lnTo>
                  <a:lnTo>
                    <a:pt x="6503" y="177767"/>
                  </a:lnTo>
                  <a:lnTo>
                    <a:pt x="9081" y="188614"/>
                  </a:lnTo>
                  <a:lnTo>
                    <a:pt x="10270" y="189243"/>
                  </a:lnTo>
                  <a:lnTo>
                    <a:pt x="31852" y="190450"/>
                  </a:lnTo>
                  <a:lnTo>
                    <a:pt x="38115" y="187656"/>
                  </a:lnTo>
                  <a:lnTo>
                    <a:pt x="79696" y="164989"/>
                  </a:lnTo>
                  <a:lnTo>
                    <a:pt x="123794" y="140046"/>
                  </a:lnTo>
                  <a:lnTo>
                    <a:pt x="136481" y="131035"/>
                  </a:lnTo>
                  <a:lnTo>
                    <a:pt x="155525" y="125961"/>
                  </a:lnTo>
                  <a:lnTo>
                    <a:pt x="199972" y="123950"/>
                  </a:lnTo>
                  <a:lnTo>
                    <a:pt x="206322" y="123908"/>
                  </a:lnTo>
                  <a:lnTo>
                    <a:pt x="211614" y="125998"/>
                  </a:lnTo>
                  <a:lnTo>
                    <a:pt x="220316" y="133963"/>
                  </a:lnTo>
                  <a:lnTo>
                    <a:pt x="241083" y="168608"/>
                  </a:lnTo>
                  <a:lnTo>
                    <a:pt x="245667" y="187423"/>
                  </a:lnTo>
                  <a:lnTo>
                    <a:pt x="246158" y="219290"/>
                  </a:lnTo>
                  <a:lnTo>
                    <a:pt x="234289" y="253610"/>
                  </a:lnTo>
                  <a:lnTo>
                    <a:pt x="202536" y="292066"/>
                  </a:lnTo>
                  <a:lnTo>
                    <a:pt x="156792" y="316940"/>
                  </a:lnTo>
                  <a:lnTo>
                    <a:pt x="109333" y="328300"/>
                  </a:lnTo>
                  <a:lnTo>
                    <a:pt x="66622" y="3333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SMARTInkShape-1142"/>
            <p:cNvSpPr/>
            <p:nvPr>
              <p:custDataLst>
                <p:tags r:id="rId35"/>
              </p:custDataLst>
            </p:nvPr>
          </p:nvSpPr>
          <p:spPr>
            <a:xfrm>
              <a:off x="6753225" y="5402559"/>
              <a:ext cx="247437" cy="311720"/>
            </a:xfrm>
            <a:custGeom>
              <a:avLst/>
              <a:gdLst/>
              <a:ahLst/>
              <a:cxnLst/>
              <a:rect l="0" t="0" r="0" b="0"/>
              <a:pathLst>
                <a:path w="247437" h="311720">
                  <a:moveTo>
                    <a:pt x="0" y="83841"/>
                  </a:moveTo>
                  <a:lnTo>
                    <a:pt x="0" y="83841"/>
                  </a:lnTo>
                  <a:lnTo>
                    <a:pt x="0" y="75640"/>
                  </a:lnTo>
                  <a:lnTo>
                    <a:pt x="5057" y="69652"/>
                  </a:lnTo>
                  <a:lnTo>
                    <a:pt x="7539" y="61307"/>
                  </a:lnTo>
                  <a:lnTo>
                    <a:pt x="8201" y="56118"/>
                  </a:lnTo>
                  <a:lnTo>
                    <a:pt x="10759" y="51601"/>
                  </a:lnTo>
                  <a:lnTo>
                    <a:pt x="35395" y="30102"/>
                  </a:lnTo>
                  <a:lnTo>
                    <a:pt x="81130" y="7655"/>
                  </a:lnTo>
                  <a:lnTo>
                    <a:pt x="91091" y="2355"/>
                  </a:lnTo>
                  <a:lnTo>
                    <a:pt x="102574" y="0"/>
                  </a:lnTo>
                  <a:lnTo>
                    <a:pt x="114733" y="1775"/>
                  </a:lnTo>
                  <a:lnTo>
                    <a:pt x="130656" y="8725"/>
                  </a:lnTo>
                  <a:lnTo>
                    <a:pt x="155417" y="29929"/>
                  </a:lnTo>
                  <a:lnTo>
                    <a:pt x="159033" y="36245"/>
                  </a:lnTo>
                  <a:lnTo>
                    <a:pt x="161354" y="48921"/>
                  </a:lnTo>
                  <a:lnTo>
                    <a:pt x="154208" y="69222"/>
                  </a:lnTo>
                  <a:lnTo>
                    <a:pt x="139520" y="94825"/>
                  </a:lnTo>
                  <a:lnTo>
                    <a:pt x="116177" y="120015"/>
                  </a:lnTo>
                  <a:lnTo>
                    <a:pt x="112313" y="121084"/>
                  </a:lnTo>
                  <a:lnTo>
                    <a:pt x="105216" y="121891"/>
                  </a:lnTo>
                  <a:lnTo>
                    <a:pt x="113015" y="113736"/>
                  </a:lnTo>
                  <a:lnTo>
                    <a:pt x="128196" y="106131"/>
                  </a:lnTo>
                  <a:lnTo>
                    <a:pt x="145306" y="103531"/>
                  </a:lnTo>
                  <a:lnTo>
                    <a:pt x="174945" y="104034"/>
                  </a:lnTo>
                  <a:lnTo>
                    <a:pt x="206417" y="116159"/>
                  </a:lnTo>
                  <a:lnTo>
                    <a:pt x="225437" y="130341"/>
                  </a:lnTo>
                  <a:lnTo>
                    <a:pt x="239422" y="147948"/>
                  </a:lnTo>
                  <a:lnTo>
                    <a:pt x="243993" y="160312"/>
                  </a:lnTo>
                  <a:lnTo>
                    <a:pt x="247329" y="205704"/>
                  </a:lnTo>
                  <a:lnTo>
                    <a:pt x="247436" y="212708"/>
                  </a:lnTo>
                  <a:lnTo>
                    <a:pt x="241910" y="226135"/>
                  </a:lnTo>
                  <a:lnTo>
                    <a:pt x="211065" y="271132"/>
                  </a:lnTo>
                  <a:lnTo>
                    <a:pt x="179393" y="295501"/>
                  </a:lnTo>
                  <a:lnTo>
                    <a:pt x="151932" y="306951"/>
                  </a:lnTo>
                  <a:lnTo>
                    <a:pt x="109769" y="311719"/>
                  </a:lnTo>
                  <a:lnTo>
                    <a:pt x="76364" y="311240"/>
                  </a:lnTo>
                  <a:lnTo>
                    <a:pt x="61809" y="307321"/>
                  </a:lnTo>
                  <a:lnTo>
                    <a:pt x="36276" y="289636"/>
                  </a:lnTo>
                  <a:lnTo>
                    <a:pt x="23566" y="277227"/>
                  </a:lnTo>
                  <a:lnTo>
                    <a:pt x="14156" y="261673"/>
                  </a:lnTo>
                  <a:lnTo>
                    <a:pt x="9525" y="24576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4" name="SMARTInkShape-Group378"/>
          <p:cNvGrpSpPr/>
          <p:nvPr/>
        </p:nvGrpSpPr>
        <p:grpSpPr>
          <a:xfrm>
            <a:off x="5762625" y="5429517"/>
            <a:ext cx="581026" cy="952234"/>
            <a:chOff x="5762625" y="5429517"/>
            <a:chExt cx="581026" cy="952234"/>
          </a:xfrm>
        </p:grpSpPr>
        <p:sp>
          <p:nvSpPr>
            <p:cNvPr id="288" name="SMARTInkShape-1143"/>
            <p:cNvSpPr/>
            <p:nvPr>
              <p:custDataLst>
                <p:tags r:id="rId17"/>
              </p:custDataLst>
            </p:nvPr>
          </p:nvSpPr>
          <p:spPr>
            <a:xfrm>
              <a:off x="6191250" y="5924550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0"/>
                  </a:moveTo>
                  <a:lnTo>
                    <a:pt x="0" y="0"/>
                  </a:lnTo>
                  <a:lnTo>
                    <a:pt x="45124" y="0"/>
                  </a:lnTo>
                  <a:lnTo>
                    <a:pt x="89174" y="0"/>
                  </a:lnTo>
                  <a:lnTo>
                    <a:pt x="115629" y="0"/>
                  </a:lnTo>
                  <a:lnTo>
                    <a:pt x="118361" y="1058"/>
                  </a:lnTo>
                  <a:lnTo>
                    <a:pt x="120182" y="2822"/>
                  </a:lnTo>
                  <a:lnTo>
                    <a:pt x="121396" y="5057"/>
                  </a:lnTo>
                  <a:lnTo>
                    <a:pt x="123265" y="6546"/>
                  </a:lnTo>
                  <a:lnTo>
                    <a:pt x="128162" y="8201"/>
                  </a:lnTo>
                  <a:lnTo>
                    <a:pt x="142348" y="9491"/>
                  </a:lnTo>
                  <a:lnTo>
                    <a:pt x="14287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SMARTInkShape-1144"/>
            <p:cNvSpPr/>
            <p:nvPr>
              <p:custDataLst>
                <p:tags r:id="rId18"/>
              </p:custDataLst>
            </p:nvPr>
          </p:nvSpPr>
          <p:spPr>
            <a:xfrm>
              <a:off x="6200775" y="5819775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0"/>
                  </a:moveTo>
                  <a:lnTo>
                    <a:pt x="0" y="0"/>
                  </a:lnTo>
                  <a:lnTo>
                    <a:pt x="13257" y="0"/>
                  </a:lnTo>
                  <a:lnTo>
                    <a:pt x="57419" y="8937"/>
                  </a:lnTo>
                  <a:lnTo>
                    <a:pt x="96558" y="9491"/>
                  </a:lnTo>
                  <a:lnTo>
                    <a:pt x="103946" y="12333"/>
                  </a:lnTo>
                  <a:lnTo>
                    <a:pt x="110757" y="16064"/>
                  </a:lnTo>
                  <a:lnTo>
                    <a:pt x="123752" y="18461"/>
                  </a:lnTo>
                  <a:lnTo>
                    <a:pt x="14287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SMARTInkShape-1145"/>
            <p:cNvSpPr/>
            <p:nvPr>
              <p:custDataLst>
                <p:tags r:id="rId19"/>
              </p:custDataLst>
            </p:nvPr>
          </p:nvSpPr>
          <p:spPr>
            <a:xfrm>
              <a:off x="5772172" y="5963426"/>
              <a:ext cx="352404" cy="418325"/>
            </a:xfrm>
            <a:custGeom>
              <a:avLst/>
              <a:gdLst/>
              <a:ahLst/>
              <a:cxnLst/>
              <a:rect l="0" t="0" r="0" b="0"/>
              <a:pathLst>
                <a:path w="352404" h="418325">
                  <a:moveTo>
                    <a:pt x="38078" y="18274"/>
                  </a:moveTo>
                  <a:lnTo>
                    <a:pt x="38078" y="18274"/>
                  </a:lnTo>
                  <a:lnTo>
                    <a:pt x="37020" y="33483"/>
                  </a:lnTo>
                  <a:lnTo>
                    <a:pt x="33022" y="44789"/>
                  </a:lnTo>
                  <a:lnTo>
                    <a:pt x="33361" y="59692"/>
                  </a:lnTo>
                  <a:lnTo>
                    <a:pt x="37457" y="105493"/>
                  </a:lnTo>
                  <a:lnTo>
                    <a:pt x="37894" y="141366"/>
                  </a:lnTo>
                  <a:lnTo>
                    <a:pt x="38023" y="183980"/>
                  </a:lnTo>
                  <a:lnTo>
                    <a:pt x="37004" y="223888"/>
                  </a:lnTo>
                  <a:lnTo>
                    <a:pt x="31526" y="261465"/>
                  </a:lnTo>
                  <a:lnTo>
                    <a:pt x="29141" y="303143"/>
                  </a:lnTo>
                  <a:lnTo>
                    <a:pt x="23613" y="341950"/>
                  </a:lnTo>
                  <a:lnTo>
                    <a:pt x="9548" y="380029"/>
                  </a:lnTo>
                  <a:lnTo>
                    <a:pt x="4460" y="375110"/>
                  </a:lnTo>
                  <a:lnTo>
                    <a:pt x="1970" y="367015"/>
                  </a:lnTo>
                  <a:lnTo>
                    <a:pt x="93" y="320977"/>
                  </a:lnTo>
                  <a:lnTo>
                    <a:pt x="0" y="276955"/>
                  </a:lnTo>
                  <a:lnTo>
                    <a:pt x="2805" y="230316"/>
                  </a:lnTo>
                  <a:lnTo>
                    <a:pt x="8180" y="185160"/>
                  </a:lnTo>
                  <a:lnTo>
                    <a:pt x="15788" y="143079"/>
                  </a:lnTo>
                  <a:lnTo>
                    <a:pt x="23658" y="99661"/>
                  </a:lnTo>
                  <a:lnTo>
                    <a:pt x="37967" y="61979"/>
                  </a:lnTo>
                  <a:lnTo>
                    <a:pt x="40121" y="60111"/>
                  </a:lnTo>
                  <a:lnTo>
                    <a:pt x="45336" y="58035"/>
                  </a:lnTo>
                  <a:lnTo>
                    <a:pt x="60422" y="56593"/>
                  </a:lnTo>
                  <a:lnTo>
                    <a:pt x="62499" y="57578"/>
                  </a:lnTo>
                  <a:lnTo>
                    <a:pt x="63884" y="59293"/>
                  </a:lnTo>
                  <a:lnTo>
                    <a:pt x="74951" y="80238"/>
                  </a:lnTo>
                  <a:lnTo>
                    <a:pt x="93418" y="107145"/>
                  </a:lnTo>
                  <a:lnTo>
                    <a:pt x="109806" y="152039"/>
                  </a:lnTo>
                  <a:lnTo>
                    <a:pt x="118746" y="199304"/>
                  </a:lnTo>
                  <a:lnTo>
                    <a:pt x="131560" y="243146"/>
                  </a:lnTo>
                  <a:lnTo>
                    <a:pt x="134036" y="267932"/>
                  </a:lnTo>
                  <a:lnTo>
                    <a:pt x="142447" y="292448"/>
                  </a:lnTo>
                  <a:lnTo>
                    <a:pt x="142582" y="292074"/>
                  </a:lnTo>
                  <a:lnTo>
                    <a:pt x="143904" y="252686"/>
                  </a:lnTo>
                  <a:lnTo>
                    <a:pt x="149398" y="218375"/>
                  </a:lnTo>
                  <a:lnTo>
                    <a:pt x="152553" y="176224"/>
                  </a:lnTo>
                  <a:lnTo>
                    <a:pt x="158663" y="136452"/>
                  </a:lnTo>
                  <a:lnTo>
                    <a:pt x="162001" y="98916"/>
                  </a:lnTo>
                  <a:lnTo>
                    <a:pt x="172074" y="57251"/>
                  </a:lnTo>
                  <a:lnTo>
                    <a:pt x="187388" y="17527"/>
                  </a:lnTo>
                  <a:lnTo>
                    <a:pt x="193691" y="8064"/>
                  </a:lnTo>
                  <a:lnTo>
                    <a:pt x="197912" y="5117"/>
                  </a:lnTo>
                  <a:lnTo>
                    <a:pt x="212906" y="970"/>
                  </a:lnTo>
                  <a:lnTo>
                    <a:pt x="220908" y="0"/>
                  </a:lnTo>
                  <a:lnTo>
                    <a:pt x="227991" y="2390"/>
                  </a:lnTo>
                  <a:lnTo>
                    <a:pt x="231362" y="4510"/>
                  </a:lnTo>
                  <a:lnTo>
                    <a:pt x="264677" y="47178"/>
                  </a:lnTo>
                  <a:lnTo>
                    <a:pt x="268519" y="53419"/>
                  </a:lnTo>
                  <a:lnTo>
                    <a:pt x="274685" y="92793"/>
                  </a:lnTo>
                  <a:lnTo>
                    <a:pt x="278725" y="135065"/>
                  </a:lnTo>
                  <a:lnTo>
                    <a:pt x="284345" y="178810"/>
                  </a:lnTo>
                  <a:lnTo>
                    <a:pt x="286513" y="225630"/>
                  </a:lnTo>
                  <a:lnTo>
                    <a:pt x="293252" y="264098"/>
                  </a:lnTo>
                  <a:lnTo>
                    <a:pt x="301951" y="306423"/>
                  </a:lnTo>
                  <a:lnTo>
                    <a:pt x="311231" y="336838"/>
                  </a:lnTo>
                  <a:lnTo>
                    <a:pt x="319625" y="349377"/>
                  </a:lnTo>
                  <a:lnTo>
                    <a:pt x="333943" y="394705"/>
                  </a:lnTo>
                  <a:lnTo>
                    <a:pt x="352403" y="4183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SMARTInkShape-1146"/>
            <p:cNvSpPr/>
            <p:nvPr>
              <p:custDataLst>
                <p:tags r:id="rId20"/>
              </p:custDataLst>
            </p:nvPr>
          </p:nvSpPr>
          <p:spPr>
            <a:xfrm>
              <a:off x="5762625" y="5800725"/>
              <a:ext cx="333376" cy="36651"/>
            </a:xfrm>
            <a:custGeom>
              <a:avLst/>
              <a:gdLst/>
              <a:ahLst/>
              <a:cxnLst/>
              <a:rect l="0" t="0" r="0" b="0"/>
              <a:pathLst>
                <a:path w="333376" h="36651">
                  <a:moveTo>
                    <a:pt x="0" y="0"/>
                  </a:moveTo>
                  <a:lnTo>
                    <a:pt x="0" y="0"/>
                  </a:lnTo>
                  <a:lnTo>
                    <a:pt x="8201" y="0"/>
                  </a:lnTo>
                  <a:lnTo>
                    <a:pt x="30073" y="7539"/>
                  </a:lnTo>
                  <a:lnTo>
                    <a:pt x="77168" y="9351"/>
                  </a:lnTo>
                  <a:lnTo>
                    <a:pt x="123952" y="10561"/>
                  </a:lnTo>
                  <a:lnTo>
                    <a:pt x="171467" y="17723"/>
                  </a:lnTo>
                  <a:lnTo>
                    <a:pt x="219077" y="26415"/>
                  </a:lnTo>
                  <a:lnTo>
                    <a:pt x="262232" y="33205"/>
                  </a:lnTo>
                  <a:lnTo>
                    <a:pt x="288895" y="36650"/>
                  </a:lnTo>
                  <a:lnTo>
                    <a:pt x="297371" y="32900"/>
                  </a:lnTo>
                  <a:lnTo>
                    <a:pt x="3333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SMARTInkShape-1147"/>
            <p:cNvSpPr/>
            <p:nvPr>
              <p:custDataLst>
                <p:tags r:id="rId21"/>
              </p:custDataLst>
            </p:nvPr>
          </p:nvSpPr>
          <p:spPr>
            <a:xfrm>
              <a:off x="5876925" y="5572125"/>
              <a:ext cx="257176" cy="43122"/>
            </a:xfrm>
            <a:custGeom>
              <a:avLst/>
              <a:gdLst/>
              <a:ahLst/>
              <a:cxnLst/>
              <a:rect l="0" t="0" r="0" b="0"/>
              <a:pathLst>
                <a:path w="257176" h="43122">
                  <a:moveTo>
                    <a:pt x="0" y="19050"/>
                  </a:moveTo>
                  <a:lnTo>
                    <a:pt x="0" y="19050"/>
                  </a:lnTo>
                  <a:lnTo>
                    <a:pt x="14465" y="19050"/>
                  </a:lnTo>
                  <a:lnTo>
                    <a:pt x="19834" y="21872"/>
                  </a:lnTo>
                  <a:lnTo>
                    <a:pt x="22748" y="24107"/>
                  </a:lnTo>
                  <a:lnTo>
                    <a:pt x="31629" y="26589"/>
                  </a:lnTo>
                  <a:lnTo>
                    <a:pt x="78260" y="33515"/>
                  </a:lnTo>
                  <a:lnTo>
                    <a:pt x="121253" y="37194"/>
                  </a:lnTo>
                  <a:lnTo>
                    <a:pt x="166055" y="37981"/>
                  </a:lnTo>
                  <a:lnTo>
                    <a:pt x="191724" y="43121"/>
                  </a:lnTo>
                  <a:lnTo>
                    <a:pt x="198724" y="38273"/>
                  </a:lnTo>
                  <a:lnTo>
                    <a:pt x="214692" y="8518"/>
                  </a:lnTo>
                  <a:lnTo>
                    <a:pt x="220386" y="4621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SMARTInkShape-1148"/>
            <p:cNvSpPr/>
            <p:nvPr>
              <p:custDataLst>
                <p:tags r:id="rId22"/>
              </p:custDataLst>
            </p:nvPr>
          </p:nvSpPr>
          <p:spPr>
            <a:xfrm>
              <a:off x="5857887" y="5429517"/>
              <a:ext cx="304789" cy="366766"/>
            </a:xfrm>
            <a:custGeom>
              <a:avLst/>
              <a:gdLst/>
              <a:ahLst/>
              <a:cxnLst/>
              <a:rect l="0" t="0" r="0" b="0"/>
              <a:pathLst>
                <a:path w="304789" h="366766">
                  <a:moveTo>
                    <a:pt x="47613" y="66408"/>
                  </a:moveTo>
                  <a:lnTo>
                    <a:pt x="47613" y="66408"/>
                  </a:lnTo>
                  <a:lnTo>
                    <a:pt x="38203" y="66408"/>
                  </a:lnTo>
                  <a:lnTo>
                    <a:pt x="38122" y="71465"/>
                  </a:lnTo>
                  <a:lnTo>
                    <a:pt x="40926" y="76769"/>
                  </a:lnTo>
                  <a:lnTo>
                    <a:pt x="44641" y="82655"/>
                  </a:lnTo>
                  <a:lnTo>
                    <a:pt x="46292" y="88798"/>
                  </a:lnTo>
                  <a:lnTo>
                    <a:pt x="47498" y="129156"/>
                  </a:lnTo>
                  <a:lnTo>
                    <a:pt x="47597" y="171920"/>
                  </a:lnTo>
                  <a:lnTo>
                    <a:pt x="47611" y="218905"/>
                  </a:lnTo>
                  <a:lnTo>
                    <a:pt x="47612" y="266446"/>
                  </a:lnTo>
                  <a:lnTo>
                    <a:pt x="46555" y="296931"/>
                  </a:lnTo>
                  <a:lnTo>
                    <a:pt x="38480" y="343878"/>
                  </a:lnTo>
                  <a:lnTo>
                    <a:pt x="38095" y="366765"/>
                  </a:lnTo>
                  <a:lnTo>
                    <a:pt x="37030" y="334729"/>
                  </a:lnTo>
                  <a:lnTo>
                    <a:pt x="29887" y="293967"/>
                  </a:lnTo>
                  <a:lnTo>
                    <a:pt x="22278" y="249098"/>
                  </a:lnTo>
                  <a:lnTo>
                    <a:pt x="16856" y="202292"/>
                  </a:lnTo>
                  <a:lnTo>
                    <a:pt x="10963" y="162159"/>
                  </a:lnTo>
                  <a:lnTo>
                    <a:pt x="3254" y="123657"/>
                  </a:lnTo>
                  <a:lnTo>
                    <a:pt x="417" y="81002"/>
                  </a:lnTo>
                  <a:lnTo>
                    <a:pt x="0" y="44398"/>
                  </a:lnTo>
                  <a:lnTo>
                    <a:pt x="2815" y="37928"/>
                  </a:lnTo>
                  <a:lnTo>
                    <a:pt x="13246" y="25152"/>
                  </a:lnTo>
                  <a:lnTo>
                    <a:pt x="19286" y="21614"/>
                  </a:lnTo>
                  <a:lnTo>
                    <a:pt x="31787" y="19342"/>
                  </a:lnTo>
                  <a:lnTo>
                    <a:pt x="68515" y="18798"/>
                  </a:lnTo>
                  <a:lnTo>
                    <a:pt x="114779" y="27426"/>
                  </a:lnTo>
                  <a:lnTo>
                    <a:pt x="153916" y="33248"/>
                  </a:lnTo>
                  <a:lnTo>
                    <a:pt x="200214" y="40051"/>
                  </a:lnTo>
                  <a:lnTo>
                    <a:pt x="209672" y="42487"/>
                  </a:lnTo>
                  <a:lnTo>
                    <a:pt x="218094" y="37761"/>
                  </a:lnTo>
                  <a:lnTo>
                    <a:pt x="241119" y="8178"/>
                  </a:lnTo>
                  <a:lnTo>
                    <a:pt x="249641" y="4305"/>
                  </a:lnTo>
                  <a:lnTo>
                    <a:pt x="287915" y="0"/>
                  </a:lnTo>
                  <a:lnTo>
                    <a:pt x="294820" y="2675"/>
                  </a:lnTo>
                  <a:lnTo>
                    <a:pt x="304788" y="92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8" name="SMARTInkShape-Group379"/>
          <p:cNvGrpSpPr/>
          <p:nvPr/>
        </p:nvGrpSpPr>
        <p:grpSpPr>
          <a:xfrm>
            <a:off x="5096626" y="5567854"/>
            <a:ext cx="504075" cy="413847"/>
            <a:chOff x="5096626" y="5567854"/>
            <a:chExt cx="504075" cy="413847"/>
          </a:xfrm>
        </p:grpSpPr>
        <p:sp>
          <p:nvSpPr>
            <p:cNvPr id="295" name="SMARTInkShape-1149"/>
            <p:cNvSpPr/>
            <p:nvPr>
              <p:custDataLst>
                <p:tags r:id="rId14"/>
              </p:custDataLst>
            </p:nvPr>
          </p:nvSpPr>
          <p:spPr>
            <a:xfrm>
              <a:off x="5524500" y="5781675"/>
              <a:ext cx="76201" cy="28576"/>
            </a:xfrm>
            <a:custGeom>
              <a:avLst/>
              <a:gdLst/>
              <a:ahLst/>
              <a:cxnLst/>
              <a:rect l="0" t="0" r="0" b="0"/>
              <a:pathLst>
                <a:path w="76201" h="28576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059" y="6546"/>
                  </a:lnTo>
                  <a:lnTo>
                    <a:pt x="2822" y="7539"/>
                  </a:lnTo>
                  <a:lnTo>
                    <a:pt x="48201" y="17691"/>
                  </a:lnTo>
                  <a:lnTo>
                    <a:pt x="76200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SMARTInkShape-1150"/>
            <p:cNvSpPr/>
            <p:nvPr>
              <p:custDataLst>
                <p:tags r:id="rId15"/>
              </p:custDataLst>
            </p:nvPr>
          </p:nvSpPr>
          <p:spPr>
            <a:xfrm>
              <a:off x="5429250" y="5657850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0"/>
                  </a:moveTo>
                  <a:lnTo>
                    <a:pt x="0" y="0"/>
                  </a:lnTo>
                  <a:lnTo>
                    <a:pt x="13257" y="0"/>
                  </a:lnTo>
                  <a:lnTo>
                    <a:pt x="19298" y="2822"/>
                  </a:lnTo>
                  <a:lnTo>
                    <a:pt x="22390" y="5057"/>
                  </a:lnTo>
                  <a:lnTo>
                    <a:pt x="66929" y="16890"/>
                  </a:lnTo>
                  <a:lnTo>
                    <a:pt x="11430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SMARTInkShape-1151"/>
            <p:cNvSpPr/>
            <p:nvPr>
              <p:custDataLst>
                <p:tags r:id="rId16"/>
              </p:custDataLst>
            </p:nvPr>
          </p:nvSpPr>
          <p:spPr>
            <a:xfrm>
              <a:off x="5096626" y="5567854"/>
              <a:ext cx="290123" cy="413847"/>
            </a:xfrm>
            <a:custGeom>
              <a:avLst/>
              <a:gdLst/>
              <a:ahLst/>
              <a:cxnLst/>
              <a:rect l="0" t="0" r="0" b="0"/>
              <a:pathLst>
                <a:path w="290123" h="413847">
                  <a:moveTo>
                    <a:pt x="237374" y="251921"/>
                  </a:moveTo>
                  <a:lnTo>
                    <a:pt x="237374" y="251921"/>
                  </a:lnTo>
                  <a:lnTo>
                    <a:pt x="237374" y="246865"/>
                  </a:lnTo>
                  <a:lnTo>
                    <a:pt x="240196" y="241560"/>
                  </a:lnTo>
                  <a:lnTo>
                    <a:pt x="252563" y="226411"/>
                  </a:lnTo>
                  <a:lnTo>
                    <a:pt x="272570" y="180638"/>
                  </a:lnTo>
                  <a:lnTo>
                    <a:pt x="282230" y="149058"/>
                  </a:lnTo>
                  <a:lnTo>
                    <a:pt x="290122" y="108045"/>
                  </a:lnTo>
                  <a:lnTo>
                    <a:pt x="285883" y="66346"/>
                  </a:lnTo>
                  <a:lnTo>
                    <a:pt x="279747" y="52674"/>
                  </a:lnTo>
                  <a:lnTo>
                    <a:pt x="269965" y="40600"/>
                  </a:lnTo>
                  <a:lnTo>
                    <a:pt x="233994" y="11886"/>
                  </a:lnTo>
                  <a:lnTo>
                    <a:pt x="202422" y="217"/>
                  </a:lnTo>
                  <a:lnTo>
                    <a:pt x="186915" y="0"/>
                  </a:lnTo>
                  <a:lnTo>
                    <a:pt x="151089" y="8484"/>
                  </a:lnTo>
                  <a:lnTo>
                    <a:pt x="122908" y="22335"/>
                  </a:lnTo>
                  <a:lnTo>
                    <a:pt x="91488" y="54641"/>
                  </a:lnTo>
                  <a:lnTo>
                    <a:pt x="58626" y="100691"/>
                  </a:lnTo>
                  <a:lnTo>
                    <a:pt x="38009" y="140790"/>
                  </a:lnTo>
                  <a:lnTo>
                    <a:pt x="18494" y="183363"/>
                  </a:lnTo>
                  <a:lnTo>
                    <a:pt x="7803" y="209809"/>
                  </a:lnTo>
                  <a:lnTo>
                    <a:pt x="1785" y="248498"/>
                  </a:lnTo>
                  <a:lnTo>
                    <a:pt x="0" y="285714"/>
                  </a:lnTo>
                  <a:lnTo>
                    <a:pt x="530" y="316262"/>
                  </a:lnTo>
                  <a:lnTo>
                    <a:pt x="4404" y="332022"/>
                  </a:lnTo>
                  <a:lnTo>
                    <a:pt x="15298" y="346083"/>
                  </a:lnTo>
                  <a:lnTo>
                    <a:pt x="43106" y="367299"/>
                  </a:lnTo>
                  <a:lnTo>
                    <a:pt x="62574" y="373243"/>
                  </a:lnTo>
                  <a:lnTo>
                    <a:pt x="95719" y="367647"/>
                  </a:lnTo>
                  <a:lnTo>
                    <a:pt x="122377" y="358295"/>
                  </a:lnTo>
                  <a:lnTo>
                    <a:pt x="162545" y="325613"/>
                  </a:lnTo>
                  <a:lnTo>
                    <a:pt x="198617" y="280167"/>
                  </a:lnTo>
                  <a:lnTo>
                    <a:pt x="219488" y="242331"/>
                  </a:lnTo>
                  <a:lnTo>
                    <a:pt x="234287" y="194762"/>
                  </a:lnTo>
                  <a:lnTo>
                    <a:pt x="237103" y="150804"/>
                  </a:lnTo>
                  <a:lnTo>
                    <a:pt x="237194" y="146410"/>
                  </a:lnTo>
                  <a:lnTo>
                    <a:pt x="234471" y="138705"/>
                  </a:lnTo>
                  <a:lnTo>
                    <a:pt x="227964" y="128280"/>
                  </a:lnTo>
                  <a:lnTo>
                    <a:pt x="227852" y="168805"/>
                  </a:lnTo>
                  <a:lnTo>
                    <a:pt x="227850" y="205870"/>
                  </a:lnTo>
                  <a:lnTo>
                    <a:pt x="230671" y="252859"/>
                  </a:lnTo>
                  <a:lnTo>
                    <a:pt x="235388" y="290299"/>
                  </a:lnTo>
                  <a:lnTo>
                    <a:pt x="242038" y="335819"/>
                  </a:lnTo>
                  <a:lnTo>
                    <a:pt x="256620" y="382208"/>
                  </a:lnTo>
                  <a:lnTo>
                    <a:pt x="275474" y="41384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2" name="SMARTInkShape-Group380"/>
          <p:cNvGrpSpPr/>
          <p:nvPr/>
        </p:nvGrpSpPr>
        <p:grpSpPr>
          <a:xfrm>
            <a:off x="3096362" y="6162675"/>
            <a:ext cx="456293" cy="570759"/>
            <a:chOff x="3096362" y="6162675"/>
            <a:chExt cx="456293" cy="570759"/>
          </a:xfrm>
        </p:grpSpPr>
        <p:sp>
          <p:nvSpPr>
            <p:cNvPr id="299" name="SMARTInkShape-1152"/>
            <p:cNvSpPr/>
            <p:nvPr>
              <p:custDataLst>
                <p:tags r:id="rId11"/>
              </p:custDataLst>
            </p:nvPr>
          </p:nvSpPr>
          <p:spPr>
            <a:xfrm>
              <a:off x="3276600" y="6296598"/>
              <a:ext cx="276055" cy="436836"/>
            </a:xfrm>
            <a:custGeom>
              <a:avLst/>
              <a:gdLst/>
              <a:ahLst/>
              <a:cxnLst/>
              <a:rect l="0" t="0" r="0" b="0"/>
              <a:pathLst>
                <a:path w="276055" h="436836">
                  <a:moveTo>
                    <a:pt x="257175" y="66102"/>
                  </a:moveTo>
                  <a:lnTo>
                    <a:pt x="257175" y="66102"/>
                  </a:lnTo>
                  <a:lnTo>
                    <a:pt x="257175" y="34303"/>
                  </a:lnTo>
                  <a:lnTo>
                    <a:pt x="254353" y="27980"/>
                  </a:lnTo>
                  <a:lnTo>
                    <a:pt x="250629" y="21643"/>
                  </a:lnTo>
                  <a:lnTo>
                    <a:pt x="248974" y="15298"/>
                  </a:lnTo>
                  <a:lnTo>
                    <a:pt x="247474" y="13183"/>
                  </a:lnTo>
                  <a:lnTo>
                    <a:pt x="245416" y="11774"/>
                  </a:lnTo>
                  <a:lnTo>
                    <a:pt x="239249" y="10205"/>
                  </a:lnTo>
                  <a:lnTo>
                    <a:pt x="212037" y="9117"/>
                  </a:lnTo>
                  <a:lnTo>
                    <a:pt x="202542" y="11847"/>
                  </a:lnTo>
                  <a:lnTo>
                    <a:pt x="156489" y="44604"/>
                  </a:lnTo>
                  <a:lnTo>
                    <a:pt x="124868" y="70479"/>
                  </a:lnTo>
                  <a:lnTo>
                    <a:pt x="92528" y="117090"/>
                  </a:lnTo>
                  <a:lnTo>
                    <a:pt x="71227" y="162509"/>
                  </a:lnTo>
                  <a:lnTo>
                    <a:pt x="68698" y="171744"/>
                  </a:lnTo>
                  <a:lnTo>
                    <a:pt x="70396" y="182198"/>
                  </a:lnTo>
                  <a:lnTo>
                    <a:pt x="72331" y="187950"/>
                  </a:lnTo>
                  <a:lnTo>
                    <a:pt x="74679" y="191784"/>
                  </a:lnTo>
                  <a:lnTo>
                    <a:pt x="77303" y="194340"/>
                  </a:lnTo>
                  <a:lnTo>
                    <a:pt x="89118" y="203499"/>
                  </a:lnTo>
                  <a:lnTo>
                    <a:pt x="93279" y="204266"/>
                  </a:lnTo>
                  <a:lnTo>
                    <a:pt x="103546" y="202297"/>
                  </a:lnTo>
                  <a:lnTo>
                    <a:pt x="121227" y="195239"/>
                  </a:lnTo>
                  <a:lnTo>
                    <a:pt x="166192" y="156686"/>
                  </a:lnTo>
                  <a:lnTo>
                    <a:pt x="210112" y="113112"/>
                  </a:lnTo>
                  <a:lnTo>
                    <a:pt x="244066" y="68844"/>
                  </a:lnTo>
                  <a:lnTo>
                    <a:pt x="271852" y="23013"/>
                  </a:lnTo>
                  <a:lnTo>
                    <a:pt x="274929" y="12530"/>
                  </a:lnTo>
                  <a:lnTo>
                    <a:pt x="276054" y="1361"/>
                  </a:lnTo>
                  <a:lnTo>
                    <a:pt x="275053" y="716"/>
                  </a:lnTo>
                  <a:lnTo>
                    <a:pt x="271118" y="0"/>
                  </a:lnTo>
                  <a:lnTo>
                    <a:pt x="265841" y="2504"/>
                  </a:lnTo>
                  <a:lnTo>
                    <a:pt x="262953" y="4653"/>
                  </a:lnTo>
                  <a:lnTo>
                    <a:pt x="259743" y="12685"/>
                  </a:lnTo>
                  <a:lnTo>
                    <a:pt x="255114" y="29108"/>
                  </a:lnTo>
                  <a:lnTo>
                    <a:pt x="250967" y="43310"/>
                  </a:lnTo>
                  <a:lnTo>
                    <a:pt x="245483" y="84099"/>
                  </a:lnTo>
                  <a:lnTo>
                    <a:pt x="239578" y="128101"/>
                  </a:lnTo>
                  <a:lnTo>
                    <a:pt x="238556" y="170079"/>
                  </a:lnTo>
                  <a:lnTo>
                    <a:pt x="238253" y="210975"/>
                  </a:lnTo>
                  <a:lnTo>
                    <a:pt x="243219" y="254959"/>
                  </a:lnTo>
                  <a:lnTo>
                    <a:pt x="246337" y="296449"/>
                  </a:lnTo>
                  <a:lnTo>
                    <a:pt x="247261" y="335554"/>
                  </a:lnTo>
                  <a:lnTo>
                    <a:pt x="247573" y="378030"/>
                  </a:lnTo>
                  <a:lnTo>
                    <a:pt x="246569" y="401001"/>
                  </a:lnTo>
                  <a:lnTo>
                    <a:pt x="240039" y="420155"/>
                  </a:lnTo>
                  <a:lnTo>
                    <a:pt x="234390" y="429128"/>
                  </a:lnTo>
                  <a:lnTo>
                    <a:pt x="230343" y="431945"/>
                  </a:lnTo>
                  <a:lnTo>
                    <a:pt x="220202" y="435073"/>
                  </a:lnTo>
                  <a:lnTo>
                    <a:pt x="202593" y="436835"/>
                  </a:lnTo>
                  <a:lnTo>
                    <a:pt x="159990" y="424255"/>
                  </a:lnTo>
                  <a:lnTo>
                    <a:pt x="115839" y="410996"/>
                  </a:lnTo>
                  <a:lnTo>
                    <a:pt x="69174" y="391913"/>
                  </a:lnTo>
                  <a:lnTo>
                    <a:pt x="29069" y="372583"/>
                  </a:lnTo>
                  <a:lnTo>
                    <a:pt x="0" y="3613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SMARTInkShape-1153"/>
            <p:cNvSpPr/>
            <p:nvPr>
              <p:custDataLst>
                <p:tags r:id="rId12"/>
              </p:custDataLst>
            </p:nvPr>
          </p:nvSpPr>
          <p:spPr>
            <a:xfrm>
              <a:off x="3096362" y="6162675"/>
              <a:ext cx="265964" cy="371476"/>
            </a:xfrm>
            <a:custGeom>
              <a:avLst/>
              <a:gdLst/>
              <a:ahLst/>
              <a:cxnLst/>
              <a:rect l="0" t="0" r="0" b="0"/>
              <a:pathLst>
                <a:path w="265964" h="371476">
                  <a:moveTo>
                    <a:pt x="265963" y="0"/>
                  </a:moveTo>
                  <a:lnTo>
                    <a:pt x="265963" y="0"/>
                  </a:lnTo>
                  <a:lnTo>
                    <a:pt x="258358" y="8663"/>
                  </a:lnTo>
                  <a:lnTo>
                    <a:pt x="238336" y="41757"/>
                  </a:lnTo>
                  <a:lnTo>
                    <a:pt x="195556" y="79417"/>
                  </a:lnTo>
                  <a:lnTo>
                    <a:pt x="151172" y="111130"/>
                  </a:lnTo>
                  <a:lnTo>
                    <a:pt x="103973" y="132514"/>
                  </a:lnTo>
                  <a:lnTo>
                    <a:pt x="57463" y="154603"/>
                  </a:lnTo>
                  <a:lnTo>
                    <a:pt x="11858" y="169035"/>
                  </a:lnTo>
                  <a:lnTo>
                    <a:pt x="0" y="171309"/>
                  </a:lnTo>
                  <a:lnTo>
                    <a:pt x="45820" y="171448"/>
                  </a:lnTo>
                  <a:lnTo>
                    <a:pt x="86101" y="172508"/>
                  </a:lnTo>
                  <a:lnTo>
                    <a:pt x="132760" y="184707"/>
                  </a:lnTo>
                  <a:lnTo>
                    <a:pt x="177435" y="200098"/>
                  </a:lnTo>
                  <a:lnTo>
                    <a:pt x="190634" y="207466"/>
                  </a:lnTo>
                  <a:lnTo>
                    <a:pt x="220170" y="235129"/>
                  </a:lnTo>
                  <a:lnTo>
                    <a:pt x="224444" y="245965"/>
                  </a:lnTo>
                  <a:lnTo>
                    <a:pt x="227563" y="282706"/>
                  </a:lnTo>
                  <a:lnTo>
                    <a:pt x="222718" y="301664"/>
                  </a:lnTo>
                  <a:lnTo>
                    <a:pt x="210521" y="334672"/>
                  </a:lnTo>
                  <a:lnTo>
                    <a:pt x="211011" y="338473"/>
                  </a:lnTo>
                  <a:lnTo>
                    <a:pt x="217164" y="355436"/>
                  </a:lnTo>
                  <a:lnTo>
                    <a:pt x="218338" y="371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SMARTInkShape-1154"/>
            <p:cNvSpPr/>
            <p:nvPr>
              <p:custDataLst>
                <p:tags r:id="rId13"/>
              </p:custDataLst>
            </p:nvPr>
          </p:nvSpPr>
          <p:spPr>
            <a:xfrm>
              <a:off x="3171825" y="6221149"/>
              <a:ext cx="66284" cy="265377"/>
            </a:xfrm>
            <a:custGeom>
              <a:avLst/>
              <a:gdLst/>
              <a:ahLst/>
              <a:cxnLst/>
              <a:rect l="0" t="0" r="0" b="0"/>
              <a:pathLst>
                <a:path w="66284" h="265377">
                  <a:moveTo>
                    <a:pt x="57150" y="8201"/>
                  </a:moveTo>
                  <a:lnTo>
                    <a:pt x="57150" y="8201"/>
                  </a:lnTo>
                  <a:lnTo>
                    <a:pt x="57150" y="0"/>
                  </a:lnTo>
                  <a:lnTo>
                    <a:pt x="57150" y="6993"/>
                  </a:lnTo>
                  <a:lnTo>
                    <a:pt x="63696" y="24229"/>
                  </a:lnTo>
                  <a:lnTo>
                    <a:pt x="66283" y="61150"/>
                  </a:lnTo>
                  <a:lnTo>
                    <a:pt x="58993" y="101524"/>
                  </a:lnTo>
                  <a:lnTo>
                    <a:pt x="50185" y="141170"/>
                  </a:lnTo>
                  <a:lnTo>
                    <a:pt x="43074" y="179576"/>
                  </a:lnTo>
                  <a:lnTo>
                    <a:pt x="28394" y="224444"/>
                  </a:lnTo>
                  <a:lnTo>
                    <a:pt x="9714" y="260661"/>
                  </a:lnTo>
                  <a:lnTo>
                    <a:pt x="7534" y="262233"/>
                  </a:lnTo>
                  <a:lnTo>
                    <a:pt x="0" y="2653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6" name="SMARTInkShape-Group381"/>
          <p:cNvGrpSpPr/>
          <p:nvPr/>
        </p:nvGrpSpPr>
        <p:grpSpPr>
          <a:xfrm>
            <a:off x="2571760" y="6153542"/>
            <a:ext cx="466158" cy="332938"/>
            <a:chOff x="2571760" y="6153542"/>
            <a:chExt cx="466158" cy="332938"/>
          </a:xfrm>
        </p:grpSpPr>
        <p:sp>
          <p:nvSpPr>
            <p:cNvPr id="303" name="SMARTInkShape-1155"/>
            <p:cNvSpPr/>
            <p:nvPr>
              <p:custDataLst>
                <p:tags r:id="rId8"/>
              </p:custDataLst>
            </p:nvPr>
          </p:nvSpPr>
          <p:spPr>
            <a:xfrm>
              <a:off x="2781821" y="6201669"/>
              <a:ext cx="256097" cy="284811"/>
            </a:xfrm>
            <a:custGeom>
              <a:avLst/>
              <a:gdLst/>
              <a:ahLst/>
              <a:cxnLst/>
              <a:rect l="0" t="0" r="0" b="0"/>
              <a:pathLst>
                <a:path w="256097" h="284811">
                  <a:moveTo>
                    <a:pt x="66154" y="27681"/>
                  </a:moveTo>
                  <a:lnTo>
                    <a:pt x="66154" y="27681"/>
                  </a:lnTo>
                  <a:lnTo>
                    <a:pt x="66154" y="18157"/>
                  </a:lnTo>
                  <a:lnTo>
                    <a:pt x="66154" y="27289"/>
                  </a:lnTo>
                  <a:lnTo>
                    <a:pt x="59608" y="35208"/>
                  </a:lnTo>
                  <a:lnTo>
                    <a:pt x="56453" y="43904"/>
                  </a:lnTo>
                  <a:lnTo>
                    <a:pt x="50344" y="53184"/>
                  </a:lnTo>
                  <a:lnTo>
                    <a:pt x="45947" y="63695"/>
                  </a:lnTo>
                  <a:lnTo>
                    <a:pt x="32216" y="82851"/>
                  </a:lnTo>
                  <a:lnTo>
                    <a:pt x="28845" y="90301"/>
                  </a:lnTo>
                  <a:lnTo>
                    <a:pt x="22056" y="101504"/>
                  </a:lnTo>
                  <a:lnTo>
                    <a:pt x="18516" y="116700"/>
                  </a:lnTo>
                  <a:lnTo>
                    <a:pt x="2115" y="149341"/>
                  </a:lnTo>
                  <a:lnTo>
                    <a:pt x="0" y="168834"/>
                  </a:lnTo>
                  <a:lnTo>
                    <a:pt x="9210" y="210857"/>
                  </a:lnTo>
                  <a:lnTo>
                    <a:pt x="28701" y="254223"/>
                  </a:lnTo>
                  <a:lnTo>
                    <a:pt x="34692" y="260658"/>
                  </a:lnTo>
                  <a:lnTo>
                    <a:pt x="53479" y="272958"/>
                  </a:lnTo>
                  <a:lnTo>
                    <a:pt x="62986" y="280860"/>
                  </a:lnTo>
                  <a:lnTo>
                    <a:pt x="73798" y="284330"/>
                  </a:lnTo>
                  <a:lnTo>
                    <a:pt x="96972" y="284810"/>
                  </a:lnTo>
                  <a:lnTo>
                    <a:pt x="112209" y="279786"/>
                  </a:lnTo>
                  <a:lnTo>
                    <a:pt x="140644" y="262464"/>
                  </a:lnTo>
                  <a:lnTo>
                    <a:pt x="149708" y="253385"/>
                  </a:lnTo>
                  <a:lnTo>
                    <a:pt x="158322" y="243352"/>
                  </a:lnTo>
                  <a:lnTo>
                    <a:pt x="200925" y="206920"/>
                  </a:lnTo>
                  <a:lnTo>
                    <a:pt x="231208" y="159609"/>
                  </a:lnTo>
                  <a:lnTo>
                    <a:pt x="250300" y="125702"/>
                  </a:lnTo>
                  <a:lnTo>
                    <a:pt x="255399" y="101685"/>
                  </a:lnTo>
                  <a:lnTo>
                    <a:pt x="256096" y="93027"/>
                  </a:lnTo>
                  <a:lnTo>
                    <a:pt x="248940" y="71242"/>
                  </a:lnTo>
                  <a:lnTo>
                    <a:pt x="233052" y="29497"/>
                  </a:lnTo>
                  <a:lnTo>
                    <a:pt x="224645" y="20374"/>
                  </a:lnTo>
                  <a:lnTo>
                    <a:pt x="202423" y="3631"/>
                  </a:lnTo>
                  <a:lnTo>
                    <a:pt x="179777" y="0"/>
                  </a:lnTo>
                  <a:lnTo>
                    <a:pt x="167453" y="563"/>
                  </a:lnTo>
                  <a:lnTo>
                    <a:pt x="120464" y="18427"/>
                  </a:lnTo>
                  <a:lnTo>
                    <a:pt x="76266" y="37230"/>
                  </a:lnTo>
                  <a:lnTo>
                    <a:pt x="55452" y="49911"/>
                  </a:lnTo>
                  <a:lnTo>
                    <a:pt x="41149" y="61549"/>
                  </a:lnTo>
                  <a:lnTo>
                    <a:pt x="28054" y="6578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SMARTInkShape-1156"/>
            <p:cNvSpPr/>
            <p:nvPr>
              <p:custDataLst>
                <p:tags r:id="rId9"/>
              </p:custDataLst>
            </p:nvPr>
          </p:nvSpPr>
          <p:spPr>
            <a:xfrm>
              <a:off x="2604362" y="6257925"/>
              <a:ext cx="234089" cy="19051"/>
            </a:xfrm>
            <a:custGeom>
              <a:avLst/>
              <a:gdLst/>
              <a:ahLst/>
              <a:cxnLst/>
              <a:rect l="0" t="0" r="0" b="0"/>
              <a:pathLst>
                <a:path w="234089" h="19051">
                  <a:moveTo>
                    <a:pt x="5488" y="0"/>
                  </a:moveTo>
                  <a:lnTo>
                    <a:pt x="5488" y="0"/>
                  </a:lnTo>
                  <a:lnTo>
                    <a:pt x="0" y="0"/>
                  </a:lnTo>
                  <a:lnTo>
                    <a:pt x="44047" y="0"/>
                  </a:lnTo>
                  <a:lnTo>
                    <a:pt x="84551" y="0"/>
                  </a:lnTo>
                  <a:lnTo>
                    <a:pt x="131550" y="2822"/>
                  </a:lnTo>
                  <a:lnTo>
                    <a:pt x="176298" y="8937"/>
                  </a:lnTo>
                  <a:lnTo>
                    <a:pt x="189354" y="10322"/>
                  </a:lnTo>
                  <a:lnTo>
                    <a:pt x="234088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SMARTInkShape-1157"/>
            <p:cNvSpPr/>
            <p:nvPr>
              <p:custDataLst>
                <p:tags r:id="rId10"/>
              </p:custDataLst>
            </p:nvPr>
          </p:nvSpPr>
          <p:spPr>
            <a:xfrm>
              <a:off x="2571760" y="6153542"/>
              <a:ext cx="190486" cy="323459"/>
            </a:xfrm>
            <a:custGeom>
              <a:avLst/>
              <a:gdLst/>
              <a:ahLst/>
              <a:cxnLst/>
              <a:rect l="0" t="0" r="0" b="0"/>
              <a:pathLst>
                <a:path w="190486" h="323459">
                  <a:moveTo>
                    <a:pt x="9515" y="18658"/>
                  </a:moveTo>
                  <a:lnTo>
                    <a:pt x="9515" y="18658"/>
                  </a:lnTo>
                  <a:lnTo>
                    <a:pt x="9515" y="9525"/>
                  </a:lnTo>
                  <a:lnTo>
                    <a:pt x="0" y="9134"/>
                  </a:lnTo>
                  <a:lnTo>
                    <a:pt x="47085" y="9133"/>
                  </a:lnTo>
                  <a:lnTo>
                    <a:pt x="94648" y="9133"/>
                  </a:lnTo>
                  <a:lnTo>
                    <a:pt x="117583" y="8075"/>
                  </a:lnTo>
                  <a:lnTo>
                    <a:pt x="135558" y="1594"/>
                  </a:lnTo>
                  <a:lnTo>
                    <a:pt x="154122" y="0"/>
                  </a:lnTo>
                  <a:lnTo>
                    <a:pt x="189805" y="9020"/>
                  </a:lnTo>
                  <a:lnTo>
                    <a:pt x="190485" y="49132"/>
                  </a:lnTo>
                  <a:lnTo>
                    <a:pt x="177232" y="90806"/>
                  </a:lnTo>
                  <a:lnTo>
                    <a:pt x="161842" y="133678"/>
                  </a:lnTo>
                  <a:lnTo>
                    <a:pt x="146031" y="180678"/>
                  </a:lnTo>
                  <a:lnTo>
                    <a:pt x="125107" y="228220"/>
                  </a:lnTo>
                  <a:lnTo>
                    <a:pt x="109881" y="258706"/>
                  </a:lnTo>
                  <a:lnTo>
                    <a:pt x="102242" y="301513"/>
                  </a:lnTo>
                  <a:lnTo>
                    <a:pt x="98352" y="309471"/>
                  </a:lnTo>
                  <a:lnTo>
                    <a:pt x="95276" y="323278"/>
                  </a:lnTo>
                  <a:lnTo>
                    <a:pt x="104765" y="3234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2" name="SMARTInkShape-Group382"/>
          <p:cNvGrpSpPr/>
          <p:nvPr/>
        </p:nvGrpSpPr>
        <p:grpSpPr>
          <a:xfrm>
            <a:off x="2390775" y="5785797"/>
            <a:ext cx="685801" cy="291114"/>
            <a:chOff x="2390775" y="5785797"/>
            <a:chExt cx="685801" cy="291114"/>
          </a:xfrm>
        </p:grpSpPr>
        <p:sp>
          <p:nvSpPr>
            <p:cNvPr id="307" name="SMARTInkShape-1158"/>
            <p:cNvSpPr/>
            <p:nvPr>
              <p:custDataLst>
                <p:tags r:id="rId3"/>
              </p:custDataLst>
            </p:nvPr>
          </p:nvSpPr>
          <p:spPr>
            <a:xfrm>
              <a:off x="2914660" y="5838835"/>
              <a:ext cx="161916" cy="238076"/>
            </a:xfrm>
            <a:custGeom>
              <a:avLst/>
              <a:gdLst/>
              <a:ahLst/>
              <a:cxnLst/>
              <a:rect l="0" t="0" r="0" b="0"/>
              <a:pathLst>
                <a:path w="161916" h="238076">
                  <a:moveTo>
                    <a:pt x="9515" y="9515"/>
                  </a:moveTo>
                  <a:lnTo>
                    <a:pt x="9515" y="9515"/>
                  </a:lnTo>
                  <a:lnTo>
                    <a:pt x="9515" y="4459"/>
                  </a:lnTo>
                  <a:lnTo>
                    <a:pt x="8457" y="2969"/>
                  </a:lnTo>
                  <a:lnTo>
                    <a:pt x="6693" y="1976"/>
                  </a:lnTo>
                  <a:lnTo>
                    <a:pt x="24" y="0"/>
                  </a:lnTo>
                  <a:lnTo>
                    <a:pt x="0" y="5049"/>
                  </a:lnTo>
                  <a:lnTo>
                    <a:pt x="2817" y="10353"/>
                  </a:lnTo>
                  <a:lnTo>
                    <a:pt x="5050" y="13248"/>
                  </a:lnTo>
                  <a:lnTo>
                    <a:pt x="7531" y="22111"/>
                  </a:lnTo>
                  <a:lnTo>
                    <a:pt x="9399" y="63670"/>
                  </a:lnTo>
                  <a:lnTo>
                    <a:pt x="19209" y="107951"/>
                  </a:lnTo>
                  <a:lnTo>
                    <a:pt x="26404" y="136164"/>
                  </a:lnTo>
                  <a:lnTo>
                    <a:pt x="28663" y="151528"/>
                  </a:lnTo>
                  <a:lnTo>
                    <a:pt x="44727" y="183703"/>
                  </a:lnTo>
                  <a:lnTo>
                    <a:pt x="78177" y="230383"/>
                  </a:lnTo>
                  <a:lnTo>
                    <a:pt x="85676" y="238075"/>
                  </a:lnTo>
                  <a:lnTo>
                    <a:pt x="85712" y="224854"/>
                  </a:lnTo>
                  <a:lnTo>
                    <a:pt x="88536" y="218816"/>
                  </a:lnTo>
                  <a:lnTo>
                    <a:pt x="90771" y="215724"/>
                  </a:lnTo>
                  <a:lnTo>
                    <a:pt x="102605" y="171186"/>
                  </a:lnTo>
                  <a:lnTo>
                    <a:pt x="106947" y="152314"/>
                  </a:lnTo>
                  <a:lnTo>
                    <a:pt x="121184" y="114283"/>
                  </a:lnTo>
                  <a:lnTo>
                    <a:pt x="123704" y="102645"/>
                  </a:lnTo>
                  <a:lnTo>
                    <a:pt x="131123" y="86551"/>
                  </a:lnTo>
                  <a:lnTo>
                    <a:pt x="133413" y="79736"/>
                  </a:lnTo>
                  <a:lnTo>
                    <a:pt x="137959" y="73180"/>
                  </a:lnTo>
                  <a:lnTo>
                    <a:pt x="143506" y="69560"/>
                  </a:lnTo>
                  <a:lnTo>
                    <a:pt x="151870" y="66836"/>
                  </a:lnTo>
                  <a:lnTo>
                    <a:pt x="161915" y="666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SMARTInkShape-1159"/>
            <p:cNvSpPr/>
            <p:nvPr>
              <p:custDataLst>
                <p:tags r:id="rId4"/>
              </p:custDataLst>
            </p:nvPr>
          </p:nvSpPr>
          <p:spPr>
            <a:xfrm>
              <a:off x="2857500" y="5838825"/>
              <a:ext cx="66550" cy="228601"/>
            </a:xfrm>
            <a:custGeom>
              <a:avLst/>
              <a:gdLst/>
              <a:ahLst/>
              <a:cxnLst/>
              <a:rect l="0" t="0" r="0" b="0"/>
              <a:pathLst>
                <a:path w="66550" h="228601">
                  <a:moveTo>
                    <a:pt x="47625" y="0"/>
                  </a:moveTo>
                  <a:lnTo>
                    <a:pt x="47625" y="0"/>
                  </a:lnTo>
                  <a:lnTo>
                    <a:pt x="52682" y="0"/>
                  </a:lnTo>
                  <a:lnTo>
                    <a:pt x="54171" y="1058"/>
                  </a:lnTo>
                  <a:lnTo>
                    <a:pt x="55164" y="2822"/>
                  </a:lnTo>
                  <a:lnTo>
                    <a:pt x="55826" y="5057"/>
                  </a:lnTo>
                  <a:lnTo>
                    <a:pt x="57326" y="6546"/>
                  </a:lnTo>
                  <a:lnTo>
                    <a:pt x="61814" y="8201"/>
                  </a:lnTo>
                  <a:lnTo>
                    <a:pt x="63435" y="9701"/>
                  </a:lnTo>
                  <a:lnTo>
                    <a:pt x="65235" y="14189"/>
                  </a:lnTo>
                  <a:lnTo>
                    <a:pt x="66549" y="31881"/>
                  </a:lnTo>
                  <a:lnTo>
                    <a:pt x="57733" y="71736"/>
                  </a:lnTo>
                  <a:lnTo>
                    <a:pt x="56351" y="86916"/>
                  </a:lnTo>
                  <a:lnTo>
                    <a:pt x="41984" y="133372"/>
                  </a:lnTo>
                  <a:lnTo>
                    <a:pt x="30837" y="174348"/>
                  </a:lnTo>
                  <a:lnTo>
                    <a:pt x="14515" y="212157"/>
                  </a:lnTo>
                  <a:lnTo>
                    <a:pt x="0" y="228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SMARTInkShape-1160"/>
            <p:cNvSpPr/>
            <p:nvPr>
              <p:custDataLst>
                <p:tags r:id="rId5"/>
              </p:custDataLst>
            </p:nvPr>
          </p:nvSpPr>
          <p:spPr>
            <a:xfrm>
              <a:off x="2667000" y="5829300"/>
              <a:ext cx="114301" cy="9492"/>
            </a:xfrm>
            <a:custGeom>
              <a:avLst/>
              <a:gdLst/>
              <a:ahLst/>
              <a:cxnLst/>
              <a:rect l="0" t="0" r="0" b="0"/>
              <a:pathLst>
                <a:path w="114301" h="9492">
                  <a:moveTo>
                    <a:pt x="0" y="0"/>
                  </a:moveTo>
                  <a:lnTo>
                    <a:pt x="0" y="0"/>
                  </a:lnTo>
                  <a:lnTo>
                    <a:pt x="5057" y="5057"/>
                  </a:lnTo>
                  <a:lnTo>
                    <a:pt x="10361" y="7539"/>
                  </a:lnTo>
                  <a:lnTo>
                    <a:pt x="54547" y="9491"/>
                  </a:lnTo>
                  <a:lnTo>
                    <a:pt x="97400" y="8465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SMARTInkShape-1161"/>
            <p:cNvSpPr/>
            <p:nvPr>
              <p:custDataLst>
                <p:tags r:id="rId6"/>
              </p:custDataLst>
            </p:nvPr>
          </p:nvSpPr>
          <p:spPr>
            <a:xfrm>
              <a:off x="2600325" y="5819775"/>
              <a:ext cx="161357" cy="247082"/>
            </a:xfrm>
            <a:custGeom>
              <a:avLst/>
              <a:gdLst/>
              <a:ahLst/>
              <a:cxnLst/>
              <a:rect l="0" t="0" r="0" b="0"/>
              <a:pathLst>
                <a:path w="161357" h="247082">
                  <a:moveTo>
                    <a:pt x="76200" y="0"/>
                  </a:moveTo>
                  <a:lnTo>
                    <a:pt x="76200" y="0"/>
                  </a:lnTo>
                  <a:lnTo>
                    <a:pt x="76200" y="13257"/>
                  </a:lnTo>
                  <a:lnTo>
                    <a:pt x="73378" y="19298"/>
                  </a:lnTo>
                  <a:lnTo>
                    <a:pt x="71144" y="22390"/>
                  </a:lnTo>
                  <a:lnTo>
                    <a:pt x="59332" y="59648"/>
                  </a:lnTo>
                  <a:lnTo>
                    <a:pt x="25389" y="106582"/>
                  </a:lnTo>
                  <a:lnTo>
                    <a:pt x="9966" y="123373"/>
                  </a:lnTo>
                  <a:lnTo>
                    <a:pt x="9656" y="118635"/>
                  </a:lnTo>
                  <a:lnTo>
                    <a:pt x="10671" y="117190"/>
                  </a:lnTo>
                  <a:lnTo>
                    <a:pt x="12405" y="116227"/>
                  </a:lnTo>
                  <a:lnTo>
                    <a:pt x="14620" y="115584"/>
                  </a:lnTo>
                  <a:lnTo>
                    <a:pt x="28828" y="106930"/>
                  </a:lnTo>
                  <a:lnTo>
                    <a:pt x="74519" y="90624"/>
                  </a:lnTo>
                  <a:lnTo>
                    <a:pt x="92518" y="87177"/>
                  </a:lnTo>
                  <a:lnTo>
                    <a:pt x="102150" y="89191"/>
                  </a:lnTo>
                  <a:lnTo>
                    <a:pt x="135047" y="108153"/>
                  </a:lnTo>
                  <a:lnTo>
                    <a:pt x="155446" y="135219"/>
                  </a:lnTo>
                  <a:lnTo>
                    <a:pt x="159045" y="147939"/>
                  </a:lnTo>
                  <a:lnTo>
                    <a:pt x="161356" y="176919"/>
                  </a:lnTo>
                  <a:lnTo>
                    <a:pt x="158850" y="187285"/>
                  </a:lnTo>
                  <a:lnTo>
                    <a:pt x="139520" y="220738"/>
                  </a:lnTo>
                  <a:lnTo>
                    <a:pt x="112433" y="241167"/>
                  </a:lnTo>
                  <a:lnTo>
                    <a:pt x="102534" y="244770"/>
                  </a:lnTo>
                  <a:lnTo>
                    <a:pt x="78932" y="247081"/>
                  </a:lnTo>
                  <a:lnTo>
                    <a:pt x="60194" y="242426"/>
                  </a:lnTo>
                  <a:lnTo>
                    <a:pt x="41236" y="234343"/>
                  </a:lnTo>
                  <a:lnTo>
                    <a:pt x="31380" y="225508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SMARTInkShape-1162"/>
            <p:cNvSpPr/>
            <p:nvPr>
              <p:custDataLst>
                <p:tags r:id="rId7"/>
              </p:custDataLst>
            </p:nvPr>
          </p:nvSpPr>
          <p:spPr>
            <a:xfrm>
              <a:off x="2390775" y="5785797"/>
              <a:ext cx="179045" cy="281425"/>
            </a:xfrm>
            <a:custGeom>
              <a:avLst/>
              <a:gdLst/>
              <a:ahLst/>
              <a:cxnLst/>
              <a:rect l="0" t="0" r="0" b="0"/>
              <a:pathLst>
                <a:path w="179045" h="281425">
                  <a:moveTo>
                    <a:pt x="28575" y="24453"/>
                  </a:moveTo>
                  <a:lnTo>
                    <a:pt x="28575" y="24453"/>
                  </a:lnTo>
                  <a:lnTo>
                    <a:pt x="28575" y="16252"/>
                  </a:lnTo>
                  <a:lnTo>
                    <a:pt x="33631" y="10264"/>
                  </a:lnTo>
                  <a:lnTo>
                    <a:pt x="38936" y="7563"/>
                  </a:lnTo>
                  <a:lnTo>
                    <a:pt x="71137" y="0"/>
                  </a:lnTo>
                  <a:lnTo>
                    <a:pt x="114376" y="4994"/>
                  </a:lnTo>
                  <a:lnTo>
                    <a:pt x="145002" y="6408"/>
                  </a:lnTo>
                  <a:lnTo>
                    <a:pt x="157499" y="12992"/>
                  </a:lnTo>
                  <a:lnTo>
                    <a:pt x="167904" y="22703"/>
                  </a:lnTo>
                  <a:lnTo>
                    <a:pt x="176632" y="37458"/>
                  </a:lnTo>
                  <a:lnTo>
                    <a:pt x="179044" y="45402"/>
                  </a:lnTo>
                  <a:lnTo>
                    <a:pt x="177295" y="55283"/>
                  </a:lnTo>
                  <a:lnTo>
                    <a:pt x="170360" y="69924"/>
                  </a:lnTo>
                  <a:lnTo>
                    <a:pt x="158535" y="84353"/>
                  </a:lnTo>
                  <a:lnTo>
                    <a:pt x="115980" y="113342"/>
                  </a:lnTo>
                  <a:lnTo>
                    <a:pt x="103038" y="117818"/>
                  </a:lnTo>
                  <a:lnTo>
                    <a:pt x="76250" y="119702"/>
                  </a:lnTo>
                  <a:lnTo>
                    <a:pt x="81271" y="119702"/>
                  </a:lnTo>
                  <a:lnTo>
                    <a:pt x="86568" y="122525"/>
                  </a:lnTo>
                  <a:lnTo>
                    <a:pt x="130797" y="151173"/>
                  </a:lnTo>
                  <a:lnTo>
                    <a:pt x="160482" y="192897"/>
                  </a:lnTo>
                  <a:lnTo>
                    <a:pt x="166575" y="205504"/>
                  </a:lnTo>
                  <a:lnTo>
                    <a:pt x="171165" y="244826"/>
                  </a:lnTo>
                  <a:lnTo>
                    <a:pt x="165679" y="255040"/>
                  </a:lnTo>
                  <a:lnTo>
                    <a:pt x="156185" y="265579"/>
                  </a:lnTo>
                  <a:lnTo>
                    <a:pt x="144910" y="273790"/>
                  </a:lnTo>
                  <a:lnTo>
                    <a:pt x="132843" y="278144"/>
                  </a:lnTo>
                  <a:lnTo>
                    <a:pt x="88871" y="281424"/>
                  </a:lnTo>
                  <a:lnTo>
                    <a:pt x="56948" y="273983"/>
                  </a:lnTo>
                  <a:lnTo>
                    <a:pt x="42596" y="268353"/>
                  </a:lnTo>
                  <a:lnTo>
                    <a:pt x="31985" y="259500"/>
                  </a:lnTo>
                  <a:lnTo>
                    <a:pt x="0" y="22447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5" name="SMARTInkShape-Group383"/>
          <p:cNvGrpSpPr/>
          <p:nvPr/>
        </p:nvGrpSpPr>
        <p:grpSpPr>
          <a:xfrm>
            <a:off x="2438400" y="5372744"/>
            <a:ext cx="261243" cy="361307"/>
            <a:chOff x="2438400" y="5372744"/>
            <a:chExt cx="261243" cy="361307"/>
          </a:xfrm>
        </p:grpSpPr>
        <p:sp>
          <p:nvSpPr>
            <p:cNvPr id="313" name="SMARTInkShape-1163"/>
            <p:cNvSpPr/>
            <p:nvPr>
              <p:custDataLst>
                <p:tags r:id="rId1"/>
              </p:custDataLst>
            </p:nvPr>
          </p:nvSpPr>
          <p:spPr>
            <a:xfrm>
              <a:off x="2600325" y="57245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392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SMARTInkShape-1164"/>
            <p:cNvSpPr/>
            <p:nvPr>
              <p:custDataLst>
                <p:tags r:id="rId2"/>
              </p:custDataLst>
            </p:nvPr>
          </p:nvSpPr>
          <p:spPr>
            <a:xfrm>
              <a:off x="2438400" y="5372744"/>
              <a:ext cx="261243" cy="256532"/>
            </a:xfrm>
            <a:custGeom>
              <a:avLst/>
              <a:gdLst/>
              <a:ahLst/>
              <a:cxnLst/>
              <a:rect l="0" t="0" r="0" b="0"/>
              <a:pathLst>
                <a:path w="261243" h="256532">
                  <a:moveTo>
                    <a:pt x="0" y="27931"/>
                  </a:moveTo>
                  <a:lnTo>
                    <a:pt x="0" y="27931"/>
                  </a:lnTo>
                  <a:lnTo>
                    <a:pt x="0" y="19730"/>
                  </a:lnTo>
                  <a:lnTo>
                    <a:pt x="10113" y="13742"/>
                  </a:lnTo>
                  <a:lnTo>
                    <a:pt x="52079" y="2619"/>
                  </a:lnTo>
                  <a:lnTo>
                    <a:pt x="89427" y="0"/>
                  </a:lnTo>
                  <a:lnTo>
                    <a:pt x="122100" y="2369"/>
                  </a:lnTo>
                  <a:lnTo>
                    <a:pt x="161584" y="12651"/>
                  </a:lnTo>
                  <a:lnTo>
                    <a:pt x="205445" y="19386"/>
                  </a:lnTo>
                  <a:lnTo>
                    <a:pt x="233865" y="36082"/>
                  </a:lnTo>
                  <a:lnTo>
                    <a:pt x="260101" y="59600"/>
                  </a:lnTo>
                  <a:lnTo>
                    <a:pt x="261242" y="62803"/>
                  </a:lnTo>
                  <a:lnTo>
                    <a:pt x="260945" y="65995"/>
                  </a:lnTo>
                  <a:lnTo>
                    <a:pt x="257792" y="72365"/>
                  </a:lnTo>
                  <a:lnTo>
                    <a:pt x="225733" y="115890"/>
                  </a:lnTo>
                  <a:lnTo>
                    <a:pt x="190248" y="149130"/>
                  </a:lnTo>
                  <a:lnTo>
                    <a:pt x="178746" y="157997"/>
                  </a:lnTo>
                  <a:lnTo>
                    <a:pt x="146157" y="202461"/>
                  </a:lnTo>
                  <a:lnTo>
                    <a:pt x="137615" y="214287"/>
                  </a:lnTo>
                  <a:lnTo>
                    <a:pt x="135246" y="221176"/>
                  </a:lnTo>
                  <a:lnTo>
                    <a:pt x="135672" y="224494"/>
                  </a:lnTo>
                  <a:lnTo>
                    <a:pt x="141718" y="240618"/>
                  </a:lnTo>
                  <a:lnTo>
                    <a:pt x="144220" y="242747"/>
                  </a:lnTo>
                  <a:lnTo>
                    <a:pt x="155739" y="246803"/>
                  </a:lnTo>
                  <a:lnTo>
                    <a:pt x="157800" y="248986"/>
                  </a:lnTo>
                  <a:lnTo>
                    <a:pt x="161925" y="25653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30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43989" cy="1017431"/>
          </a:xfrm>
        </p:spPr>
        <p:txBody>
          <a:bodyPr/>
          <a:lstStyle/>
          <a:p>
            <a:r>
              <a:rPr lang="en-US" dirty="0" smtClean="0"/>
              <a:t>The Second Law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39" y="785611"/>
            <a:ext cx="10187189" cy="5782614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net force on a dragster with a mass of 900 kg if its acceleration is 32 m/s²?</a:t>
            </a:r>
          </a:p>
          <a:p>
            <a:pPr lvl="1"/>
            <a:r>
              <a:rPr lang="en-US" dirty="0" smtClean="0"/>
              <a:t>a = </a:t>
            </a:r>
          </a:p>
          <a:p>
            <a:pPr lvl="1"/>
            <a:r>
              <a:rPr lang="en-US" dirty="0" smtClean="0"/>
              <a:t>F = </a:t>
            </a:r>
          </a:p>
          <a:p>
            <a:pPr lvl="1"/>
            <a:r>
              <a:rPr lang="en-US" dirty="0" smtClean="0"/>
              <a:t>m =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car is being pulled by a tow truck. What is the car’s mass if the net force on the car is 3000 N and it has an acceleration of 2 m/s²?</a:t>
            </a:r>
          </a:p>
          <a:p>
            <a:pPr lvl="1"/>
            <a:r>
              <a:rPr lang="en-US" dirty="0" smtClean="0"/>
              <a:t>a = </a:t>
            </a:r>
          </a:p>
          <a:p>
            <a:pPr lvl="1"/>
            <a:r>
              <a:rPr lang="en-US" dirty="0" smtClean="0"/>
              <a:t>F = </a:t>
            </a:r>
          </a:p>
          <a:p>
            <a:pPr lvl="1"/>
            <a:r>
              <a:rPr lang="en-US" dirty="0" smtClean="0"/>
              <a:t>m =</a:t>
            </a:r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8"/>
          <a:stretch>
            <a:fillRect/>
          </a:stretch>
        </p:blipFill>
        <p:spPr>
          <a:xfrm>
            <a:off x="9809410" y="1384480"/>
            <a:ext cx="2292438" cy="2292438"/>
          </a:xfrm>
          <a:prstGeom prst="rect">
            <a:avLst/>
          </a:prstGeom>
        </p:spPr>
      </p:pic>
      <p:grpSp>
        <p:nvGrpSpPr>
          <p:cNvPr id="452" name="SMARTInkShape-Group384"/>
          <p:cNvGrpSpPr/>
          <p:nvPr/>
        </p:nvGrpSpPr>
        <p:grpSpPr>
          <a:xfrm>
            <a:off x="1716216" y="1991166"/>
            <a:ext cx="318076" cy="409097"/>
            <a:chOff x="1716216" y="1991166"/>
            <a:chExt cx="318076" cy="409097"/>
          </a:xfrm>
        </p:grpSpPr>
        <p:sp>
          <p:nvSpPr>
            <p:cNvPr id="449" name="SMARTInkShape-1165"/>
            <p:cNvSpPr/>
            <p:nvPr>
              <p:custDataLst>
                <p:tags r:id="rId94"/>
              </p:custDataLst>
            </p:nvPr>
          </p:nvSpPr>
          <p:spPr>
            <a:xfrm>
              <a:off x="1716216" y="1991166"/>
              <a:ext cx="318076" cy="199585"/>
            </a:xfrm>
            <a:custGeom>
              <a:avLst/>
              <a:gdLst/>
              <a:ahLst/>
              <a:cxnLst/>
              <a:rect l="0" t="0" r="0" b="0"/>
              <a:pathLst>
                <a:path w="318076" h="199585">
                  <a:moveTo>
                    <a:pt x="17334" y="47184"/>
                  </a:moveTo>
                  <a:lnTo>
                    <a:pt x="17334" y="47184"/>
                  </a:lnTo>
                  <a:lnTo>
                    <a:pt x="12278" y="47184"/>
                  </a:lnTo>
                  <a:lnTo>
                    <a:pt x="6973" y="44362"/>
                  </a:lnTo>
                  <a:lnTo>
                    <a:pt x="4076" y="42128"/>
                  </a:lnTo>
                  <a:lnTo>
                    <a:pt x="858" y="36823"/>
                  </a:lnTo>
                  <a:lnTo>
                    <a:pt x="0" y="33926"/>
                  </a:lnTo>
                  <a:lnTo>
                    <a:pt x="487" y="30937"/>
                  </a:lnTo>
                  <a:lnTo>
                    <a:pt x="3849" y="24794"/>
                  </a:lnTo>
                  <a:lnTo>
                    <a:pt x="36974" y="15385"/>
                  </a:lnTo>
                  <a:lnTo>
                    <a:pt x="76893" y="10951"/>
                  </a:lnTo>
                  <a:lnTo>
                    <a:pt x="115532" y="4581"/>
                  </a:lnTo>
                  <a:lnTo>
                    <a:pt x="153792" y="1047"/>
                  </a:lnTo>
                  <a:lnTo>
                    <a:pt x="191939" y="0"/>
                  </a:lnTo>
                  <a:lnTo>
                    <a:pt x="236209" y="704"/>
                  </a:lnTo>
                  <a:lnTo>
                    <a:pt x="278977" y="7115"/>
                  </a:lnTo>
                  <a:lnTo>
                    <a:pt x="301586" y="11323"/>
                  </a:lnTo>
                  <a:lnTo>
                    <a:pt x="308435" y="13752"/>
                  </a:lnTo>
                  <a:lnTo>
                    <a:pt x="313001" y="17487"/>
                  </a:lnTo>
                  <a:lnTo>
                    <a:pt x="318075" y="27283"/>
                  </a:lnTo>
                  <a:lnTo>
                    <a:pt x="316253" y="33917"/>
                  </a:lnTo>
                  <a:lnTo>
                    <a:pt x="305762" y="49754"/>
                  </a:lnTo>
                  <a:lnTo>
                    <a:pt x="266836" y="71464"/>
                  </a:lnTo>
                  <a:lnTo>
                    <a:pt x="219606" y="96704"/>
                  </a:lnTo>
                  <a:lnTo>
                    <a:pt x="179703" y="115801"/>
                  </a:lnTo>
                  <a:lnTo>
                    <a:pt x="136190" y="144699"/>
                  </a:lnTo>
                  <a:lnTo>
                    <a:pt x="103097" y="167889"/>
                  </a:lnTo>
                  <a:lnTo>
                    <a:pt x="84009" y="19958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SMARTInkShape-1166"/>
            <p:cNvSpPr/>
            <p:nvPr>
              <p:custDataLst>
                <p:tags r:id="rId95"/>
              </p:custDataLst>
            </p:nvPr>
          </p:nvSpPr>
          <p:spPr>
            <a:xfrm>
              <a:off x="1876425" y="23622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SMARTInkShape-1167"/>
            <p:cNvSpPr/>
            <p:nvPr>
              <p:custDataLst>
                <p:tags r:id="rId96"/>
              </p:custDataLst>
            </p:nvPr>
          </p:nvSpPr>
          <p:spPr>
            <a:xfrm>
              <a:off x="1781301" y="2371770"/>
              <a:ext cx="82075" cy="28493"/>
            </a:xfrm>
            <a:custGeom>
              <a:avLst/>
              <a:gdLst/>
              <a:ahLst/>
              <a:cxnLst/>
              <a:rect l="0" t="0" r="0" b="0"/>
              <a:pathLst>
                <a:path w="82075" h="28493">
                  <a:moveTo>
                    <a:pt x="18924" y="9480"/>
                  </a:moveTo>
                  <a:lnTo>
                    <a:pt x="18924" y="9480"/>
                  </a:lnTo>
                  <a:lnTo>
                    <a:pt x="13868" y="9480"/>
                  </a:lnTo>
                  <a:lnTo>
                    <a:pt x="12378" y="10538"/>
                  </a:lnTo>
                  <a:lnTo>
                    <a:pt x="11385" y="12302"/>
                  </a:lnTo>
                  <a:lnTo>
                    <a:pt x="10723" y="14536"/>
                  </a:lnTo>
                  <a:lnTo>
                    <a:pt x="9223" y="16026"/>
                  </a:lnTo>
                  <a:lnTo>
                    <a:pt x="4735" y="17681"/>
                  </a:lnTo>
                  <a:lnTo>
                    <a:pt x="3115" y="19181"/>
                  </a:lnTo>
                  <a:lnTo>
                    <a:pt x="301" y="27090"/>
                  </a:lnTo>
                  <a:lnTo>
                    <a:pt x="0" y="23047"/>
                  </a:lnTo>
                  <a:lnTo>
                    <a:pt x="2075" y="21699"/>
                  </a:lnTo>
                  <a:lnTo>
                    <a:pt x="24771" y="18183"/>
                  </a:lnTo>
                  <a:lnTo>
                    <a:pt x="56741" y="107"/>
                  </a:lnTo>
                  <a:lnTo>
                    <a:pt x="51884" y="0"/>
                  </a:lnTo>
                  <a:lnTo>
                    <a:pt x="46625" y="2797"/>
                  </a:lnTo>
                  <a:lnTo>
                    <a:pt x="30280" y="17290"/>
                  </a:lnTo>
                  <a:lnTo>
                    <a:pt x="30728" y="18920"/>
                  </a:lnTo>
                  <a:lnTo>
                    <a:pt x="36811" y="27055"/>
                  </a:lnTo>
                  <a:lnTo>
                    <a:pt x="77668" y="28492"/>
                  </a:lnTo>
                  <a:lnTo>
                    <a:pt x="80311" y="27446"/>
                  </a:lnTo>
                  <a:lnTo>
                    <a:pt x="82074" y="25691"/>
                  </a:lnTo>
                  <a:lnTo>
                    <a:pt x="76074" y="94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9" name="SMARTInkShape-Group385"/>
          <p:cNvGrpSpPr/>
          <p:nvPr/>
        </p:nvGrpSpPr>
        <p:grpSpPr>
          <a:xfrm>
            <a:off x="1790700" y="1630687"/>
            <a:ext cx="1352551" cy="331464"/>
            <a:chOff x="1790700" y="1630687"/>
            <a:chExt cx="1352551" cy="331464"/>
          </a:xfrm>
        </p:grpSpPr>
        <p:sp>
          <p:nvSpPr>
            <p:cNvPr id="453" name="SMARTInkShape-1168"/>
            <p:cNvSpPr/>
            <p:nvPr>
              <p:custDataLst>
                <p:tags r:id="rId88"/>
              </p:custDataLst>
            </p:nvPr>
          </p:nvSpPr>
          <p:spPr>
            <a:xfrm>
              <a:off x="1790700" y="1630687"/>
              <a:ext cx="179886" cy="290565"/>
            </a:xfrm>
            <a:custGeom>
              <a:avLst/>
              <a:gdLst/>
              <a:ahLst/>
              <a:cxnLst/>
              <a:rect l="0" t="0" r="0" b="0"/>
              <a:pathLst>
                <a:path w="179886" h="290565">
                  <a:moveTo>
                    <a:pt x="0" y="55238"/>
                  </a:moveTo>
                  <a:lnTo>
                    <a:pt x="0" y="55238"/>
                  </a:lnTo>
                  <a:lnTo>
                    <a:pt x="0" y="60726"/>
                  </a:lnTo>
                  <a:lnTo>
                    <a:pt x="0" y="50458"/>
                  </a:lnTo>
                  <a:lnTo>
                    <a:pt x="5056" y="37006"/>
                  </a:lnTo>
                  <a:lnTo>
                    <a:pt x="13258" y="24671"/>
                  </a:lnTo>
                  <a:lnTo>
                    <a:pt x="27447" y="14313"/>
                  </a:lnTo>
                  <a:lnTo>
                    <a:pt x="62136" y="956"/>
                  </a:lnTo>
                  <a:lnTo>
                    <a:pt x="66824" y="0"/>
                  </a:lnTo>
                  <a:lnTo>
                    <a:pt x="77677" y="1760"/>
                  </a:lnTo>
                  <a:lnTo>
                    <a:pt x="83535" y="3711"/>
                  </a:lnTo>
                  <a:lnTo>
                    <a:pt x="92866" y="11523"/>
                  </a:lnTo>
                  <a:lnTo>
                    <a:pt x="107479" y="28729"/>
                  </a:lnTo>
                  <a:lnTo>
                    <a:pt x="111268" y="41339"/>
                  </a:lnTo>
                  <a:lnTo>
                    <a:pt x="112279" y="49147"/>
                  </a:lnTo>
                  <a:lnTo>
                    <a:pt x="107757" y="66289"/>
                  </a:lnTo>
                  <a:lnTo>
                    <a:pt x="92664" y="93052"/>
                  </a:lnTo>
                  <a:lnTo>
                    <a:pt x="71887" y="115075"/>
                  </a:lnTo>
                  <a:lnTo>
                    <a:pt x="51238" y="129074"/>
                  </a:lnTo>
                  <a:lnTo>
                    <a:pt x="50034" y="128804"/>
                  </a:lnTo>
                  <a:lnTo>
                    <a:pt x="49231" y="127565"/>
                  </a:lnTo>
                  <a:lnTo>
                    <a:pt x="48695" y="125681"/>
                  </a:lnTo>
                  <a:lnTo>
                    <a:pt x="50455" y="123367"/>
                  </a:lnTo>
                  <a:lnTo>
                    <a:pt x="92433" y="99621"/>
                  </a:lnTo>
                  <a:lnTo>
                    <a:pt x="107757" y="98953"/>
                  </a:lnTo>
                  <a:lnTo>
                    <a:pt x="133351" y="102091"/>
                  </a:lnTo>
                  <a:lnTo>
                    <a:pt x="144287" y="108164"/>
                  </a:lnTo>
                  <a:lnTo>
                    <a:pt x="162343" y="126306"/>
                  </a:lnTo>
                  <a:lnTo>
                    <a:pt x="168554" y="134367"/>
                  </a:lnTo>
                  <a:lnTo>
                    <a:pt x="175454" y="154612"/>
                  </a:lnTo>
                  <a:lnTo>
                    <a:pt x="179885" y="191990"/>
                  </a:lnTo>
                  <a:lnTo>
                    <a:pt x="174846" y="206328"/>
                  </a:lnTo>
                  <a:lnTo>
                    <a:pt x="159421" y="227723"/>
                  </a:lnTo>
                  <a:lnTo>
                    <a:pt x="116597" y="258640"/>
                  </a:lnTo>
                  <a:lnTo>
                    <a:pt x="74058" y="279194"/>
                  </a:lnTo>
                  <a:lnTo>
                    <a:pt x="32503" y="290564"/>
                  </a:lnTo>
                  <a:lnTo>
                    <a:pt x="25902" y="288322"/>
                  </a:lnTo>
                  <a:lnTo>
                    <a:pt x="12923" y="277364"/>
                  </a:lnTo>
                  <a:lnTo>
                    <a:pt x="0" y="21716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SMARTInkShape-1169"/>
            <p:cNvSpPr/>
            <p:nvPr>
              <p:custDataLst>
                <p:tags r:id="rId89"/>
              </p:custDataLst>
            </p:nvPr>
          </p:nvSpPr>
          <p:spPr>
            <a:xfrm>
              <a:off x="2049116" y="1662741"/>
              <a:ext cx="179735" cy="232735"/>
            </a:xfrm>
            <a:custGeom>
              <a:avLst/>
              <a:gdLst/>
              <a:ahLst/>
              <a:cxnLst/>
              <a:rect l="0" t="0" r="0" b="0"/>
              <a:pathLst>
                <a:path w="179735" h="232735">
                  <a:moveTo>
                    <a:pt x="27334" y="89859"/>
                  </a:moveTo>
                  <a:lnTo>
                    <a:pt x="27334" y="89859"/>
                  </a:lnTo>
                  <a:lnTo>
                    <a:pt x="19133" y="81658"/>
                  </a:lnTo>
                  <a:lnTo>
                    <a:pt x="18201" y="75670"/>
                  </a:lnTo>
                  <a:lnTo>
                    <a:pt x="17925" y="67193"/>
                  </a:lnTo>
                  <a:lnTo>
                    <a:pt x="22900" y="52922"/>
                  </a:lnTo>
                  <a:lnTo>
                    <a:pt x="48403" y="21714"/>
                  </a:lnTo>
                  <a:lnTo>
                    <a:pt x="77239" y="7646"/>
                  </a:lnTo>
                  <a:lnTo>
                    <a:pt x="103151" y="0"/>
                  </a:lnTo>
                  <a:lnTo>
                    <a:pt x="117828" y="1591"/>
                  </a:lnTo>
                  <a:lnTo>
                    <a:pt x="132934" y="8437"/>
                  </a:lnTo>
                  <a:lnTo>
                    <a:pt x="140589" y="19805"/>
                  </a:lnTo>
                  <a:lnTo>
                    <a:pt x="144113" y="27281"/>
                  </a:lnTo>
                  <a:lnTo>
                    <a:pt x="145205" y="44055"/>
                  </a:lnTo>
                  <a:lnTo>
                    <a:pt x="137283" y="75637"/>
                  </a:lnTo>
                  <a:lnTo>
                    <a:pt x="117922" y="102258"/>
                  </a:lnTo>
                  <a:lnTo>
                    <a:pt x="82407" y="144382"/>
                  </a:lnTo>
                  <a:lnTo>
                    <a:pt x="35353" y="190671"/>
                  </a:lnTo>
                  <a:lnTo>
                    <a:pt x="0" y="212941"/>
                  </a:lnTo>
                  <a:lnTo>
                    <a:pt x="45484" y="213665"/>
                  </a:lnTo>
                  <a:lnTo>
                    <a:pt x="89794" y="213680"/>
                  </a:lnTo>
                  <a:lnTo>
                    <a:pt x="123946" y="216506"/>
                  </a:lnTo>
                  <a:lnTo>
                    <a:pt x="179734" y="2327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SMARTInkShape-1170"/>
            <p:cNvSpPr/>
            <p:nvPr>
              <p:custDataLst>
                <p:tags r:id="rId90"/>
              </p:custDataLst>
            </p:nvPr>
          </p:nvSpPr>
          <p:spPr>
            <a:xfrm>
              <a:off x="2409825" y="1755148"/>
              <a:ext cx="238126" cy="121278"/>
            </a:xfrm>
            <a:custGeom>
              <a:avLst/>
              <a:gdLst/>
              <a:ahLst/>
              <a:cxnLst/>
              <a:rect l="0" t="0" r="0" b="0"/>
              <a:pathLst>
                <a:path w="238126" h="121278">
                  <a:moveTo>
                    <a:pt x="0" y="35552"/>
                  </a:moveTo>
                  <a:lnTo>
                    <a:pt x="0" y="35552"/>
                  </a:lnTo>
                  <a:lnTo>
                    <a:pt x="0" y="40608"/>
                  </a:lnTo>
                  <a:lnTo>
                    <a:pt x="8642" y="77309"/>
                  </a:lnTo>
                  <a:lnTo>
                    <a:pt x="9515" y="120168"/>
                  </a:lnTo>
                  <a:lnTo>
                    <a:pt x="9525" y="74716"/>
                  </a:lnTo>
                  <a:lnTo>
                    <a:pt x="9525" y="48462"/>
                  </a:lnTo>
                  <a:lnTo>
                    <a:pt x="11642" y="43100"/>
                  </a:lnTo>
                  <a:lnTo>
                    <a:pt x="19638" y="34321"/>
                  </a:lnTo>
                  <a:lnTo>
                    <a:pt x="36040" y="23428"/>
                  </a:lnTo>
                  <a:lnTo>
                    <a:pt x="54305" y="18554"/>
                  </a:lnTo>
                  <a:lnTo>
                    <a:pt x="64000" y="20236"/>
                  </a:lnTo>
                  <a:lnTo>
                    <a:pt x="68066" y="22166"/>
                  </a:lnTo>
                  <a:lnTo>
                    <a:pt x="100613" y="60391"/>
                  </a:lnTo>
                  <a:lnTo>
                    <a:pt x="109774" y="76543"/>
                  </a:lnTo>
                  <a:lnTo>
                    <a:pt x="113406" y="92019"/>
                  </a:lnTo>
                  <a:lnTo>
                    <a:pt x="113704" y="95422"/>
                  </a:lnTo>
                  <a:lnTo>
                    <a:pt x="114961" y="96632"/>
                  </a:lnTo>
                  <a:lnTo>
                    <a:pt x="116857" y="96380"/>
                  </a:lnTo>
                  <a:lnTo>
                    <a:pt x="119180" y="95154"/>
                  </a:lnTo>
                  <a:lnTo>
                    <a:pt x="119670" y="92220"/>
                  </a:lnTo>
                  <a:lnTo>
                    <a:pt x="115216" y="66402"/>
                  </a:lnTo>
                  <a:lnTo>
                    <a:pt x="119628" y="42929"/>
                  </a:lnTo>
                  <a:lnTo>
                    <a:pt x="132695" y="20922"/>
                  </a:lnTo>
                  <a:lnTo>
                    <a:pt x="144915" y="6052"/>
                  </a:lnTo>
                  <a:lnTo>
                    <a:pt x="157540" y="1274"/>
                  </a:lnTo>
                  <a:lnTo>
                    <a:pt x="165352" y="0"/>
                  </a:lnTo>
                  <a:lnTo>
                    <a:pt x="182498" y="4229"/>
                  </a:lnTo>
                  <a:lnTo>
                    <a:pt x="204207" y="14078"/>
                  </a:lnTo>
                  <a:lnTo>
                    <a:pt x="218080" y="30953"/>
                  </a:lnTo>
                  <a:lnTo>
                    <a:pt x="233068" y="64042"/>
                  </a:lnTo>
                  <a:lnTo>
                    <a:pt x="237829" y="108739"/>
                  </a:lnTo>
                  <a:lnTo>
                    <a:pt x="238125" y="1212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SMARTInkShape-1171"/>
            <p:cNvSpPr/>
            <p:nvPr>
              <p:custDataLst>
                <p:tags r:id="rId91"/>
              </p:custDataLst>
            </p:nvPr>
          </p:nvSpPr>
          <p:spPr>
            <a:xfrm>
              <a:off x="2752725" y="1638692"/>
              <a:ext cx="19051" cy="323459"/>
            </a:xfrm>
            <a:custGeom>
              <a:avLst/>
              <a:gdLst/>
              <a:ahLst/>
              <a:cxnLst/>
              <a:rect l="0" t="0" r="0" b="0"/>
              <a:pathLst>
                <a:path w="19051" h="323459">
                  <a:moveTo>
                    <a:pt x="0" y="9133"/>
                  </a:moveTo>
                  <a:lnTo>
                    <a:pt x="0" y="9133"/>
                  </a:lnTo>
                  <a:lnTo>
                    <a:pt x="0" y="932"/>
                  </a:lnTo>
                  <a:lnTo>
                    <a:pt x="1058" y="491"/>
                  </a:lnTo>
                  <a:lnTo>
                    <a:pt x="5057" y="0"/>
                  </a:lnTo>
                  <a:lnTo>
                    <a:pt x="6546" y="928"/>
                  </a:lnTo>
                  <a:lnTo>
                    <a:pt x="7539" y="2605"/>
                  </a:lnTo>
                  <a:lnTo>
                    <a:pt x="16890" y="44360"/>
                  </a:lnTo>
                  <a:lnTo>
                    <a:pt x="18410" y="79543"/>
                  </a:lnTo>
                  <a:lnTo>
                    <a:pt x="17707" y="113451"/>
                  </a:lnTo>
                  <a:lnTo>
                    <a:pt x="12420" y="156341"/>
                  </a:lnTo>
                  <a:lnTo>
                    <a:pt x="10383" y="194802"/>
                  </a:lnTo>
                  <a:lnTo>
                    <a:pt x="9779" y="229951"/>
                  </a:lnTo>
                  <a:lnTo>
                    <a:pt x="9600" y="274938"/>
                  </a:lnTo>
                  <a:lnTo>
                    <a:pt x="10606" y="302497"/>
                  </a:lnTo>
                  <a:lnTo>
                    <a:pt x="19050" y="3234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SMARTInkShape-1172"/>
            <p:cNvSpPr/>
            <p:nvPr>
              <p:custDataLst>
                <p:tags r:id="rId92"/>
              </p:custDataLst>
            </p:nvPr>
          </p:nvSpPr>
          <p:spPr>
            <a:xfrm>
              <a:off x="2887263" y="1733942"/>
              <a:ext cx="141650" cy="197209"/>
            </a:xfrm>
            <a:custGeom>
              <a:avLst/>
              <a:gdLst/>
              <a:ahLst/>
              <a:cxnLst/>
              <a:rect l="0" t="0" r="0" b="0"/>
              <a:pathLst>
                <a:path w="141650" h="197209">
                  <a:moveTo>
                    <a:pt x="75012" y="9133"/>
                  </a:moveTo>
                  <a:lnTo>
                    <a:pt x="75012" y="9133"/>
                  </a:lnTo>
                  <a:lnTo>
                    <a:pt x="75012" y="4077"/>
                  </a:lnTo>
                  <a:lnTo>
                    <a:pt x="72895" y="2587"/>
                  </a:lnTo>
                  <a:lnTo>
                    <a:pt x="53553" y="0"/>
                  </a:lnTo>
                  <a:lnTo>
                    <a:pt x="33376" y="4781"/>
                  </a:lnTo>
                  <a:lnTo>
                    <a:pt x="12346" y="17956"/>
                  </a:lnTo>
                  <a:lnTo>
                    <a:pt x="4827" y="26460"/>
                  </a:lnTo>
                  <a:lnTo>
                    <a:pt x="1485" y="34826"/>
                  </a:lnTo>
                  <a:lnTo>
                    <a:pt x="0" y="45599"/>
                  </a:lnTo>
                  <a:lnTo>
                    <a:pt x="7807" y="60265"/>
                  </a:lnTo>
                  <a:lnTo>
                    <a:pt x="27230" y="80728"/>
                  </a:lnTo>
                  <a:lnTo>
                    <a:pt x="42134" y="89636"/>
                  </a:lnTo>
                  <a:lnTo>
                    <a:pt x="83374" y="103979"/>
                  </a:lnTo>
                  <a:lnTo>
                    <a:pt x="107123" y="113788"/>
                  </a:lnTo>
                  <a:lnTo>
                    <a:pt x="140043" y="141182"/>
                  </a:lnTo>
                  <a:lnTo>
                    <a:pt x="141649" y="146908"/>
                  </a:lnTo>
                  <a:lnTo>
                    <a:pt x="140604" y="152841"/>
                  </a:lnTo>
                  <a:lnTo>
                    <a:pt x="137790" y="158913"/>
                  </a:lnTo>
                  <a:lnTo>
                    <a:pt x="113603" y="177572"/>
                  </a:lnTo>
                  <a:lnTo>
                    <a:pt x="84683" y="191450"/>
                  </a:lnTo>
                  <a:lnTo>
                    <a:pt x="50949" y="197208"/>
                  </a:lnTo>
                  <a:lnTo>
                    <a:pt x="8337" y="1805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SMARTInkShape-1173"/>
            <p:cNvSpPr/>
            <p:nvPr>
              <p:custDataLst>
                <p:tags r:id="rId93"/>
              </p:custDataLst>
            </p:nvPr>
          </p:nvSpPr>
          <p:spPr>
            <a:xfrm>
              <a:off x="3020502" y="1676565"/>
              <a:ext cx="122749" cy="104611"/>
            </a:xfrm>
            <a:custGeom>
              <a:avLst/>
              <a:gdLst/>
              <a:ahLst/>
              <a:cxnLst/>
              <a:rect l="0" t="0" r="0" b="0"/>
              <a:pathLst>
                <a:path w="122749" h="104611">
                  <a:moveTo>
                    <a:pt x="8448" y="47460"/>
                  </a:moveTo>
                  <a:lnTo>
                    <a:pt x="8448" y="47460"/>
                  </a:lnTo>
                  <a:lnTo>
                    <a:pt x="8448" y="42404"/>
                  </a:lnTo>
                  <a:lnTo>
                    <a:pt x="11270" y="37099"/>
                  </a:lnTo>
                  <a:lnTo>
                    <a:pt x="23636" y="21950"/>
                  </a:lnTo>
                  <a:lnTo>
                    <a:pt x="25781" y="15661"/>
                  </a:lnTo>
                  <a:lnTo>
                    <a:pt x="32380" y="9338"/>
                  </a:lnTo>
                  <a:lnTo>
                    <a:pt x="42368" y="4059"/>
                  </a:lnTo>
                  <a:lnTo>
                    <a:pt x="72769" y="0"/>
                  </a:lnTo>
                  <a:lnTo>
                    <a:pt x="83117" y="8050"/>
                  </a:lnTo>
                  <a:lnTo>
                    <a:pt x="69137" y="30856"/>
                  </a:lnTo>
                  <a:lnTo>
                    <a:pt x="29239" y="74155"/>
                  </a:lnTo>
                  <a:lnTo>
                    <a:pt x="4379" y="94419"/>
                  </a:lnTo>
                  <a:lnTo>
                    <a:pt x="0" y="102597"/>
                  </a:lnTo>
                  <a:lnTo>
                    <a:pt x="1758" y="103268"/>
                  </a:lnTo>
                  <a:lnTo>
                    <a:pt x="45643" y="104558"/>
                  </a:lnTo>
                  <a:lnTo>
                    <a:pt x="89957" y="104600"/>
                  </a:lnTo>
                  <a:lnTo>
                    <a:pt x="122748" y="10461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6" name="SMARTInkShape-Group386"/>
          <p:cNvGrpSpPr/>
          <p:nvPr/>
        </p:nvGrpSpPr>
        <p:grpSpPr>
          <a:xfrm>
            <a:off x="1852649" y="2524125"/>
            <a:ext cx="1366802" cy="484288"/>
            <a:chOff x="1852649" y="2524125"/>
            <a:chExt cx="1366802" cy="484288"/>
          </a:xfrm>
        </p:grpSpPr>
        <p:sp>
          <p:nvSpPr>
            <p:cNvPr id="460" name="SMARTInkShape-1174"/>
            <p:cNvSpPr/>
            <p:nvPr>
              <p:custDataLst>
                <p:tags r:id="rId82"/>
              </p:custDataLst>
            </p:nvPr>
          </p:nvSpPr>
          <p:spPr>
            <a:xfrm>
              <a:off x="1852649" y="2545095"/>
              <a:ext cx="209978" cy="388606"/>
            </a:xfrm>
            <a:custGeom>
              <a:avLst/>
              <a:gdLst/>
              <a:ahLst/>
              <a:cxnLst/>
              <a:rect l="0" t="0" r="0" b="0"/>
              <a:pathLst>
                <a:path w="209978" h="388606">
                  <a:moveTo>
                    <a:pt x="195226" y="121905"/>
                  </a:moveTo>
                  <a:lnTo>
                    <a:pt x="195226" y="121905"/>
                  </a:lnTo>
                  <a:lnTo>
                    <a:pt x="195226" y="116848"/>
                  </a:lnTo>
                  <a:lnTo>
                    <a:pt x="198048" y="111544"/>
                  </a:lnTo>
                  <a:lnTo>
                    <a:pt x="201772" y="105658"/>
                  </a:lnTo>
                  <a:lnTo>
                    <a:pt x="209977" y="79343"/>
                  </a:lnTo>
                  <a:lnTo>
                    <a:pt x="204291" y="48963"/>
                  </a:lnTo>
                  <a:lnTo>
                    <a:pt x="199960" y="37981"/>
                  </a:lnTo>
                  <a:lnTo>
                    <a:pt x="191686" y="28866"/>
                  </a:lnTo>
                  <a:lnTo>
                    <a:pt x="161532" y="7799"/>
                  </a:lnTo>
                  <a:lnTo>
                    <a:pt x="144267" y="2400"/>
                  </a:lnTo>
                  <a:lnTo>
                    <a:pt x="122483" y="0"/>
                  </a:lnTo>
                  <a:lnTo>
                    <a:pt x="86419" y="8762"/>
                  </a:lnTo>
                  <a:lnTo>
                    <a:pt x="51515" y="30686"/>
                  </a:lnTo>
                  <a:lnTo>
                    <a:pt x="17734" y="61693"/>
                  </a:lnTo>
                  <a:lnTo>
                    <a:pt x="10507" y="74330"/>
                  </a:lnTo>
                  <a:lnTo>
                    <a:pt x="0" y="112583"/>
                  </a:lnTo>
                  <a:lnTo>
                    <a:pt x="8951" y="157026"/>
                  </a:lnTo>
                  <a:lnTo>
                    <a:pt x="23184" y="174909"/>
                  </a:lnTo>
                  <a:lnTo>
                    <a:pt x="56703" y="198580"/>
                  </a:lnTo>
                  <a:lnTo>
                    <a:pt x="92328" y="204948"/>
                  </a:lnTo>
                  <a:lnTo>
                    <a:pt x="131342" y="201779"/>
                  </a:lnTo>
                  <a:lnTo>
                    <a:pt x="164656" y="194137"/>
                  </a:lnTo>
                  <a:lnTo>
                    <a:pt x="181992" y="179761"/>
                  </a:lnTo>
                  <a:lnTo>
                    <a:pt x="205312" y="141094"/>
                  </a:lnTo>
                  <a:lnTo>
                    <a:pt x="207470" y="124789"/>
                  </a:lnTo>
                  <a:lnTo>
                    <a:pt x="204051" y="82931"/>
                  </a:lnTo>
                  <a:lnTo>
                    <a:pt x="197253" y="58146"/>
                  </a:lnTo>
                  <a:lnTo>
                    <a:pt x="188297" y="45340"/>
                  </a:lnTo>
                  <a:lnTo>
                    <a:pt x="186214" y="37990"/>
                  </a:lnTo>
                  <a:lnTo>
                    <a:pt x="185731" y="79558"/>
                  </a:lnTo>
                  <a:lnTo>
                    <a:pt x="185710" y="123116"/>
                  </a:lnTo>
                  <a:lnTo>
                    <a:pt x="188525" y="167888"/>
                  </a:lnTo>
                  <a:lnTo>
                    <a:pt x="193902" y="212362"/>
                  </a:lnTo>
                  <a:lnTo>
                    <a:pt x="194834" y="259480"/>
                  </a:lnTo>
                  <a:lnTo>
                    <a:pt x="195110" y="298487"/>
                  </a:lnTo>
                  <a:lnTo>
                    <a:pt x="195203" y="345600"/>
                  </a:lnTo>
                  <a:lnTo>
                    <a:pt x="195226" y="3886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SMARTInkShape-1175"/>
            <p:cNvSpPr/>
            <p:nvPr>
              <p:custDataLst>
                <p:tags r:id="rId83"/>
              </p:custDataLst>
            </p:nvPr>
          </p:nvSpPr>
          <p:spPr>
            <a:xfrm>
              <a:off x="2144531" y="2616801"/>
              <a:ext cx="224747" cy="276097"/>
            </a:xfrm>
            <a:custGeom>
              <a:avLst/>
              <a:gdLst/>
              <a:ahLst/>
              <a:cxnLst/>
              <a:rect l="0" t="0" r="0" b="0"/>
              <a:pathLst>
                <a:path w="224747" h="276097">
                  <a:moveTo>
                    <a:pt x="8119" y="21624"/>
                  </a:moveTo>
                  <a:lnTo>
                    <a:pt x="8119" y="21624"/>
                  </a:lnTo>
                  <a:lnTo>
                    <a:pt x="13175" y="31737"/>
                  </a:lnTo>
                  <a:lnTo>
                    <a:pt x="9517" y="75297"/>
                  </a:lnTo>
                  <a:lnTo>
                    <a:pt x="3339" y="118657"/>
                  </a:lnTo>
                  <a:lnTo>
                    <a:pt x="0" y="162793"/>
                  </a:lnTo>
                  <a:lnTo>
                    <a:pt x="4067" y="209384"/>
                  </a:lnTo>
                  <a:lnTo>
                    <a:pt x="11975" y="236477"/>
                  </a:lnTo>
                  <a:lnTo>
                    <a:pt x="38605" y="270476"/>
                  </a:lnTo>
                  <a:lnTo>
                    <a:pt x="56946" y="275100"/>
                  </a:lnTo>
                  <a:lnTo>
                    <a:pt x="79562" y="276096"/>
                  </a:lnTo>
                  <a:lnTo>
                    <a:pt x="123256" y="265325"/>
                  </a:lnTo>
                  <a:lnTo>
                    <a:pt x="162615" y="247300"/>
                  </a:lnTo>
                  <a:lnTo>
                    <a:pt x="171442" y="241925"/>
                  </a:lnTo>
                  <a:lnTo>
                    <a:pt x="193977" y="214134"/>
                  </a:lnTo>
                  <a:lnTo>
                    <a:pt x="216640" y="167586"/>
                  </a:lnTo>
                  <a:lnTo>
                    <a:pt x="222503" y="149996"/>
                  </a:lnTo>
                  <a:lnTo>
                    <a:pt x="224746" y="113518"/>
                  </a:lnTo>
                  <a:lnTo>
                    <a:pt x="221520" y="95627"/>
                  </a:lnTo>
                  <a:lnTo>
                    <a:pt x="200276" y="52732"/>
                  </a:lnTo>
                  <a:lnTo>
                    <a:pt x="190889" y="38625"/>
                  </a:lnTo>
                  <a:lnTo>
                    <a:pt x="155033" y="10954"/>
                  </a:lnTo>
                  <a:lnTo>
                    <a:pt x="125262" y="0"/>
                  </a:lnTo>
                  <a:lnTo>
                    <a:pt x="89630" y="165"/>
                  </a:lnTo>
                  <a:lnTo>
                    <a:pt x="67430" y="6917"/>
                  </a:lnTo>
                  <a:lnTo>
                    <a:pt x="49094" y="20676"/>
                  </a:lnTo>
                  <a:lnTo>
                    <a:pt x="42205" y="29317"/>
                  </a:lnTo>
                  <a:lnTo>
                    <a:pt x="37027" y="37743"/>
                  </a:lnTo>
                  <a:lnTo>
                    <a:pt x="17644" y="597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SMARTInkShape-1176"/>
            <p:cNvSpPr/>
            <p:nvPr>
              <p:custDataLst>
                <p:tags r:id="rId84"/>
              </p:custDataLst>
            </p:nvPr>
          </p:nvSpPr>
          <p:spPr>
            <a:xfrm>
              <a:off x="2438908" y="2634907"/>
              <a:ext cx="202664" cy="213424"/>
            </a:xfrm>
            <a:custGeom>
              <a:avLst/>
              <a:gdLst/>
              <a:ahLst/>
              <a:cxnLst/>
              <a:rect l="0" t="0" r="0" b="0"/>
              <a:pathLst>
                <a:path w="202664" h="213424">
                  <a:moveTo>
                    <a:pt x="18542" y="13043"/>
                  </a:moveTo>
                  <a:lnTo>
                    <a:pt x="18542" y="13043"/>
                  </a:lnTo>
                  <a:lnTo>
                    <a:pt x="13486" y="18100"/>
                  </a:lnTo>
                  <a:lnTo>
                    <a:pt x="5285" y="41470"/>
                  </a:lnTo>
                  <a:lnTo>
                    <a:pt x="636" y="85176"/>
                  </a:lnTo>
                  <a:lnTo>
                    <a:pt x="0" y="101900"/>
                  </a:lnTo>
                  <a:lnTo>
                    <a:pt x="13743" y="142974"/>
                  </a:lnTo>
                  <a:lnTo>
                    <a:pt x="36085" y="185506"/>
                  </a:lnTo>
                  <a:lnTo>
                    <a:pt x="64074" y="208312"/>
                  </a:lnTo>
                  <a:lnTo>
                    <a:pt x="87109" y="213423"/>
                  </a:lnTo>
                  <a:lnTo>
                    <a:pt x="118233" y="210351"/>
                  </a:lnTo>
                  <a:lnTo>
                    <a:pt x="143683" y="199916"/>
                  </a:lnTo>
                  <a:lnTo>
                    <a:pt x="159885" y="189231"/>
                  </a:lnTo>
                  <a:lnTo>
                    <a:pt x="176015" y="169199"/>
                  </a:lnTo>
                  <a:lnTo>
                    <a:pt x="197070" y="125576"/>
                  </a:lnTo>
                  <a:lnTo>
                    <a:pt x="202663" y="103274"/>
                  </a:lnTo>
                  <a:lnTo>
                    <a:pt x="201621" y="86307"/>
                  </a:lnTo>
                  <a:lnTo>
                    <a:pt x="184724" y="45075"/>
                  </a:lnTo>
                  <a:lnTo>
                    <a:pt x="173187" y="28691"/>
                  </a:lnTo>
                  <a:lnTo>
                    <a:pt x="158182" y="17175"/>
                  </a:lnTo>
                  <a:lnTo>
                    <a:pt x="122678" y="1159"/>
                  </a:lnTo>
                  <a:lnTo>
                    <a:pt x="101161" y="0"/>
                  </a:lnTo>
                  <a:lnTo>
                    <a:pt x="73713" y="5298"/>
                  </a:lnTo>
                  <a:lnTo>
                    <a:pt x="44845" y="21626"/>
                  </a:lnTo>
                  <a:lnTo>
                    <a:pt x="18542" y="511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SMARTInkShape-1177"/>
            <p:cNvSpPr/>
            <p:nvPr>
              <p:custDataLst>
                <p:tags r:id="rId85"/>
              </p:custDataLst>
            </p:nvPr>
          </p:nvSpPr>
          <p:spPr>
            <a:xfrm>
              <a:off x="2857500" y="2524125"/>
              <a:ext cx="9526" cy="323851"/>
            </a:xfrm>
            <a:custGeom>
              <a:avLst/>
              <a:gdLst/>
              <a:ahLst/>
              <a:cxnLst/>
              <a:rect l="0" t="0" r="0" b="0"/>
              <a:pathLst>
                <a:path w="9526" h="323851">
                  <a:moveTo>
                    <a:pt x="9525" y="0"/>
                  </a:moveTo>
                  <a:lnTo>
                    <a:pt x="9525" y="0"/>
                  </a:lnTo>
                  <a:lnTo>
                    <a:pt x="9525" y="47062"/>
                  </a:lnTo>
                  <a:lnTo>
                    <a:pt x="9525" y="85558"/>
                  </a:lnTo>
                  <a:lnTo>
                    <a:pt x="4469" y="131436"/>
                  </a:lnTo>
                  <a:lnTo>
                    <a:pt x="883" y="174247"/>
                  </a:lnTo>
                  <a:lnTo>
                    <a:pt x="262" y="220609"/>
                  </a:lnTo>
                  <a:lnTo>
                    <a:pt x="78" y="259981"/>
                  </a:lnTo>
                  <a:lnTo>
                    <a:pt x="0" y="3238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SMARTInkShape-1178"/>
            <p:cNvSpPr/>
            <p:nvPr>
              <p:custDataLst>
                <p:tags r:id="rId86"/>
              </p:custDataLst>
            </p:nvPr>
          </p:nvSpPr>
          <p:spPr>
            <a:xfrm>
              <a:off x="2857714" y="2590800"/>
              <a:ext cx="180762" cy="276226"/>
            </a:xfrm>
            <a:custGeom>
              <a:avLst/>
              <a:gdLst/>
              <a:ahLst/>
              <a:cxnLst/>
              <a:rect l="0" t="0" r="0" b="0"/>
              <a:pathLst>
                <a:path w="180762" h="276226">
                  <a:moveTo>
                    <a:pt x="142661" y="0"/>
                  </a:moveTo>
                  <a:lnTo>
                    <a:pt x="142661" y="0"/>
                  </a:lnTo>
                  <a:lnTo>
                    <a:pt x="141603" y="15209"/>
                  </a:lnTo>
                  <a:lnTo>
                    <a:pt x="124347" y="54893"/>
                  </a:lnTo>
                  <a:lnTo>
                    <a:pt x="97537" y="96939"/>
                  </a:lnTo>
                  <a:lnTo>
                    <a:pt x="83430" y="121503"/>
                  </a:lnTo>
                  <a:lnTo>
                    <a:pt x="53487" y="154211"/>
                  </a:lnTo>
                  <a:lnTo>
                    <a:pt x="12117" y="185426"/>
                  </a:lnTo>
                  <a:lnTo>
                    <a:pt x="2222" y="189498"/>
                  </a:lnTo>
                  <a:lnTo>
                    <a:pt x="1410" y="188774"/>
                  </a:lnTo>
                  <a:lnTo>
                    <a:pt x="508" y="185146"/>
                  </a:lnTo>
                  <a:lnTo>
                    <a:pt x="0" y="177155"/>
                  </a:lnTo>
                  <a:lnTo>
                    <a:pt x="3104" y="174195"/>
                  </a:lnTo>
                  <a:lnTo>
                    <a:pt x="39577" y="158693"/>
                  </a:lnTo>
                  <a:lnTo>
                    <a:pt x="61905" y="154265"/>
                  </a:lnTo>
                  <a:lnTo>
                    <a:pt x="86984" y="158009"/>
                  </a:lnTo>
                  <a:lnTo>
                    <a:pt x="121785" y="175302"/>
                  </a:lnTo>
                  <a:lnTo>
                    <a:pt x="149816" y="198402"/>
                  </a:lnTo>
                  <a:lnTo>
                    <a:pt x="163243" y="221416"/>
                  </a:lnTo>
                  <a:lnTo>
                    <a:pt x="180761" y="2762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SMARTInkShape-1179"/>
            <p:cNvSpPr/>
            <p:nvPr>
              <p:custDataLst>
                <p:tags r:id="rId87"/>
              </p:custDataLst>
            </p:nvPr>
          </p:nvSpPr>
          <p:spPr>
            <a:xfrm>
              <a:off x="3019425" y="2690688"/>
              <a:ext cx="200026" cy="317725"/>
            </a:xfrm>
            <a:custGeom>
              <a:avLst/>
              <a:gdLst/>
              <a:ahLst/>
              <a:cxnLst/>
              <a:rect l="0" t="0" r="0" b="0"/>
              <a:pathLst>
                <a:path w="200026" h="317725">
                  <a:moveTo>
                    <a:pt x="200025" y="33462"/>
                  </a:moveTo>
                  <a:lnTo>
                    <a:pt x="200025" y="33462"/>
                  </a:lnTo>
                  <a:lnTo>
                    <a:pt x="200025" y="28405"/>
                  </a:lnTo>
                  <a:lnTo>
                    <a:pt x="194969" y="15148"/>
                  </a:lnTo>
                  <a:lnTo>
                    <a:pt x="192420" y="11728"/>
                  </a:lnTo>
                  <a:lnTo>
                    <a:pt x="177635" y="731"/>
                  </a:lnTo>
                  <a:lnTo>
                    <a:pt x="172398" y="0"/>
                  </a:lnTo>
                  <a:lnTo>
                    <a:pt x="150917" y="4027"/>
                  </a:lnTo>
                  <a:lnTo>
                    <a:pt x="137277" y="9091"/>
                  </a:lnTo>
                  <a:lnTo>
                    <a:pt x="112641" y="28005"/>
                  </a:lnTo>
                  <a:lnTo>
                    <a:pt x="85593" y="60724"/>
                  </a:lnTo>
                  <a:lnTo>
                    <a:pt x="72380" y="93366"/>
                  </a:lnTo>
                  <a:lnTo>
                    <a:pt x="72033" y="110886"/>
                  </a:lnTo>
                  <a:lnTo>
                    <a:pt x="75406" y="126081"/>
                  </a:lnTo>
                  <a:lnTo>
                    <a:pt x="77788" y="130133"/>
                  </a:lnTo>
                  <a:lnTo>
                    <a:pt x="80433" y="132834"/>
                  </a:lnTo>
                  <a:lnTo>
                    <a:pt x="91840" y="135836"/>
                  </a:lnTo>
                  <a:lnTo>
                    <a:pt x="99326" y="136636"/>
                  </a:lnTo>
                  <a:lnTo>
                    <a:pt x="113290" y="131881"/>
                  </a:lnTo>
                  <a:lnTo>
                    <a:pt x="125493" y="122712"/>
                  </a:lnTo>
                  <a:lnTo>
                    <a:pt x="156418" y="79585"/>
                  </a:lnTo>
                  <a:lnTo>
                    <a:pt x="175497" y="48335"/>
                  </a:lnTo>
                  <a:lnTo>
                    <a:pt x="177323" y="43377"/>
                  </a:lnTo>
                  <a:lnTo>
                    <a:pt x="176530" y="32224"/>
                  </a:lnTo>
                  <a:lnTo>
                    <a:pt x="171747" y="15454"/>
                  </a:lnTo>
                  <a:lnTo>
                    <a:pt x="171476" y="37874"/>
                  </a:lnTo>
                  <a:lnTo>
                    <a:pt x="178001" y="78980"/>
                  </a:lnTo>
                  <a:lnTo>
                    <a:pt x="183210" y="118771"/>
                  </a:lnTo>
                  <a:lnTo>
                    <a:pt x="190598" y="160211"/>
                  </a:lnTo>
                  <a:lnTo>
                    <a:pt x="197850" y="201609"/>
                  </a:lnTo>
                  <a:lnTo>
                    <a:pt x="199380" y="239211"/>
                  </a:lnTo>
                  <a:lnTo>
                    <a:pt x="197622" y="260373"/>
                  </a:lnTo>
                  <a:lnTo>
                    <a:pt x="182068" y="294184"/>
                  </a:lnTo>
                  <a:lnTo>
                    <a:pt x="178529" y="299352"/>
                  </a:lnTo>
                  <a:lnTo>
                    <a:pt x="163307" y="307916"/>
                  </a:lnTo>
                  <a:lnTo>
                    <a:pt x="141373" y="314191"/>
                  </a:lnTo>
                  <a:lnTo>
                    <a:pt x="101390" y="317724"/>
                  </a:lnTo>
                  <a:lnTo>
                    <a:pt x="55540" y="316096"/>
                  </a:lnTo>
                  <a:lnTo>
                    <a:pt x="0" y="30016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1" name="SMARTInkShape-Group387"/>
          <p:cNvGrpSpPr/>
          <p:nvPr/>
        </p:nvGrpSpPr>
        <p:grpSpPr>
          <a:xfrm>
            <a:off x="4587632" y="1838325"/>
            <a:ext cx="412994" cy="495301"/>
            <a:chOff x="4587632" y="1838325"/>
            <a:chExt cx="412994" cy="495301"/>
          </a:xfrm>
        </p:grpSpPr>
        <p:sp>
          <p:nvSpPr>
            <p:cNvPr id="467" name="SMARTInkShape-1180"/>
            <p:cNvSpPr/>
            <p:nvPr>
              <p:custDataLst>
                <p:tags r:id="rId78"/>
              </p:custDataLst>
            </p:nvPr>
          </p:nvSpPr>
          <p:spPr>
            <a:xfrm>
              <a:off x="4587632" y="1838325"/>
              <a:ext cx="260594" cy="495301"/>
            </a:xfrm>
            <a:custGeom>
              <a:avLst/>
              <a:gdLst/>
              <a:ahLst/>
              <a:cxnLst/>
              <a:rect l="0" t="0" r="0" b="0"/>
              <a:pathLst>
                <a:path w="260594" h="495301">
                  <a:moveTo>
                    <a:pt x="260593" y="0"/>
                  </a:moveTo>
                  <a:lnTo>
                    <a:pt x="260593" y="0"/>
                  </a:lnTo>
                  <a:lnTo>
                    <a:pt x="245384" y="1058"/>
                  </a:lnTo>
                  <a:lnTo>
                    <a:pt x="219175" y="7539"/>
                  </a:lnTo>
                  <a:lnTo>
                    <a:pt x="173625" y="14189"/>
                  </a:lnTo>
                  <a:lnTo>
                    <a:pt x="129109" y="17610"/>
                  </a:lnTo>
                  <a:lnTo>
                    <a:pt x="87356" y="18766"/>
                  </a:lnTo>
                  <a:lnTo>
                    <a:pt x="43360" y="18994"/>
                  </a:lnTo>
                  <a:lnTo>
                    <a:pt x="13895" y="19039"/>
                  </a:lnTo>
                  <a:lnTo>
                    <a:pt x="9344" y="21159"/>
                  </a:lnTo>
                  <a:lnTo>
                    <a:pt x="1466" y="29159"/>
                  </a:lnTo>
                  <a:lnTo>
                    <a:pt x="0" y="35315"/>
                  </a:lnTo>
                  <a:lnTo>
                    <a:pt x="2759" y="77088"/>
                  </a:lnTo>
                  <a:lnTo>
                    <a:pt x="13693" y="123942"/>
                  </a:lnTo>
                  <a:lnTo>
                    <a:pt x="22690" y="163724"/>
                  </a:lnTo>
                  <a:lnTo>
                    <a:pt x="28917" y="198708"/>
                  </a:lnTo>
                  <a:lnTo>
                    <a:pt x="37314" y="245378"/>
                  </a:lnTo>
                  <a:lnTo>
                    <a:pt x="39650" y="284035"/>
                  </a:lnTo>
                  <a:lnTo>
                    <a:pt x="43510" y="317443"/>
                  </a:lnTo>
                  <a:lnTo>
                    <a:pt x="48811" y="357229"/>
                  </a:lnTo>
                  <a:lnTo>
                    <a:pt x="50602" y="399118"/>
                  </a:lnTo>
                  <a:lnTo>
                    <a:pt x="43446" y="444730"/>
                  </a:lnTo>
                  <a:lnTo>
                    <a:pt x="39267" y="465852"/>
                  </a:lnTo>
                  <a:lnTo>
                    <a:pt x="31993" y="4953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SMARTInkShape-1181"/>
            <p:cNvSpPr/>
            <p:nvPr>
              <p:custDataLst>
                <p:tags r:id="rId79"/>
              </p:custDataLst>
            </p:nvPr>
          </p:nvSpPr>
          <p:spPr>
            <a:xfrm>
              <a:off x="4591050" y="2133600"/>
              <a:ext cx="209551" cy="47626"/>
            </a:xfrm>
            <a:custGeom>
              <a:avLst/>
              <a:gdLst/>
              <a:ahLst/>
              <a:cxnLst/>
              <a:rect l="0" t="0" r="0" b="0"/>
              <a:pathLst>
                <a:path w="209551" h="47626">
                  <a:moveTo>
                    <a:pt x="0" y="47625"/>
                  </a:moveTo>
                  <a:lnTo>
                    <a:pt x="0" y="47625"/>
                  </a:lnTo>
                  <a:lnTo>
                    <a:pt x="0" y="42569"/>
                  </a:lnTo>
                  <a:lnTo>
                    <a:pt x="1058" y="41079"/>
                  </a:lnTo>
                  <a:lnTo>
                    <a:pt x="2822" y="40086"/>
                  </a:lnTo>
                  <a:lnTo>
                    <a:pt x="47476" y="30612"/>
                  </a:lnTo>
                  <a:lnTo>
                    <a:pt x="80036" y="26357"/>
                  </a:lnTo>
                  <a:lnTo>
                    <a:pt x="120114" y="20493"/>
                  </a:lnTo>
                  <a:lnTo>
                    <a:pt x="165317" y="11701"/>
                  </a:lnTo>
                  <a:lnTo>
                    <a:pt x="181980" y="7348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SMARTInkShape-1182"/>
            <p:cNvSpPr/>
            <p:nvPr>
              <p:custDataLst>
                <p:tags r:id="rId80"/>
              </p:custDataLst>
            </p:nvPr>
          </p:nvSpPr>
          <p:spPr>
            <a:xfrm>
              <a:off x="4867275" y="2076450"/>
              <a:ext cx="95251" cy="9526"/>
            </a:xfrm>
            <a:custGeom>
              <a:avLst/>
              <a:gdLst/>
              <a:ahLst/>
              <a:cxnLst/>
              <a:rect l="0" t="0" r="0" b="0"/>
              <a:pathLst>
                <a:path w="95251" h="9526">
                  <a:moveTo>
                    <a:pt x="0" y="0"/>
                  </a:moveTo>
                  <a:lnTo>
                    <a:pt x="0" y="0"/>
                  </a:lnTo>
                  <a:lnTo>
                    <a:pt x="41636" y="0"/>
                  </a:lnTo>
                  <a:lnTo>
                    <a:pt x="83213" y="0"/>
                  </a:lnTo>
                  <a:lnTo>
                    <a:pt x="9525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SMARTInkShape-1183"/>
            <p:cNvSpPr/>
            <p:nvPr>
              <p:custDataLst>
                <p:tags r:id="rId81"/>
              </p:custDataLst>
            </p:nvPr>
          </p:nvSpPr>
          <p:spPr>
            <a:xfrm>
              <a:off x="4876800" y="2190750"/>
              <a:ext cx="123826" cy="19051"/>
            </a:xfrm>
            <a:custGeom>
              <a:avLst/>
              <a:gdLst/>
              <a:ahLst/>
              <a:cxnLst/>
              <a:rect l="0" t="0" r="0" b="0"/>
              <a:pathLst>
                <a:path w="123826" h="1905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9" y="6546"/>
                  </a:lnTo>
                  <a:lnTo>
                    <a:pt x="2822" y="7539"/>
                  </a:lnTo>
                  <a:lnTo>
                    <a:pt x="47244" y="18090"/>
                  </a:lnTo>
                  <a:lnTo>
                    <a:pt x="88989" y="18994"/>
                  </a:lnTo>
                  <a:lnTo>
                    <a:pt x="12382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6" name="SMARTInkShape-Group388"/>
          <p:cNvGrpSpPr/>
          <p:nvPr/>
        </p:nvGrpSpPr>
        <p:grpSpPr>
          <a:xfrm>
            <a:off x="5162550" y="2105025"/>
            <a:ext cx="733426" cy="285751"/>
            <a:chOff x="5162550" y="2105025"/>
            <a:chExt cx="733426" cy="285751"/>
          </a:xfrm>
        </p:grpSpPr>
        <p:sp>
          <p:nvSpPr>
            <p:cNvPr id="472" name="SMARTInkShape-1184"/>
            <p:cNvSpPr/>
            <p:nvPr>
              <p:custDataLst>
                <p:tags r:id="rId74"/>
              </p:custDataLst>
            </p:nvPr>
          </p:nvSpPr>
          <p:spPr>
            <a:xfrm>
              <a:off x="5162550" y="2127591"/>
              <a:ext cx="304801" cy="263185"/>
            </a:xfrm>
            <a:custGeom>
              <a:avLst/>
              <a:gdLst/>
              <a:ahLst/>
              <a:cxnLst/>
              <a:rect l="0" t="0" r="0" b="0"/>
              <a:pathLst>
                <a:path w="304801" h="263185">
                  <a:moveTo>
                    <a:pt x="0" y="34584"/>
                  </a:moveTo>
                  <a:lnTo>
                    <a:pt x="0" y="34584"/>
                  </a:lnTo>
                  <a:lnTo>
                    <a:pt x="22390" y="76220"/>
                  </a:lnTo>
                  <a:lnTo>
                    <a:pt x="49491" y="121943"/>
                  </a:lnTo>
                  <a:lnTo>
                    <a:pt x="74041" y="168149"/>
                  </a:lnTo>
                  <a:lnTo>
                    <a:pt x="93530" y="211133"/>
                  </a:lnTo>
                  <a:lnTo>
                    <a:pt x="103612" y="236518"/>
                  </a:lnTo>
                  <a:lnTo>
                    <a:pt x="106117" y="239057"/>
                  </a:lnTo>
                  <a:lnTo>
                    <a:pt x="112684" y="243131"/>
                  </a:lnTo>
                  <a:lnTo>
                    <a:pt x="107435" y="236332"/>
                  </a:lnTo>
                  <a:lnTo>
                    <a:pt x="90858" y="191364"/>
                  </a:lnTo>
                  <a:lnTo>
                    <a:pt x="73283" y="147997"/>
                  </a:lnTo>
                  <a:lnTo>
                    <a:pt x="60376" y="109551"/>
                  </a:lnTo>
                  <a:lnTo>
                    <a:pt x="50457" y="62288"/>
                  </a:lnTo>
                  <a:lnTo>
                    <a:pt x="49942" y="40547"/>
                  </a:lnTo>
                  <a:lnTo>
                    <a:pt x="58235" y="15144"/>
                  </a:lnTo>
                  <a:lnTo>
                    <a:pt x="63982" y="4777"/>
                  </a:lnTo>
                  <a:lnTo>
                    <a:pt x="70064" y="170"/>
                  </a:lnTo>
                  <a:lnTo>
                    <a:pt x="73168" y="0"/>
                  </a:lnTo>
                  <a:lnTo>
                    <a:pt x="79438" y="2633"/>
                  </a:lnTo>
                  <a:lnTo>
                    <a:pt x="103487" y="24027"/>
                  </a:lnTo>
                  <a:lnTo>
                    <a:pt x="116153" y="41569"/>
                  </a:lnTo>
                  <a:lnTo>
                    <a:pt x="135998" y="88773"/>
                  </a:lnTo>
                  <a:lnTo>
                    <a:pt x="153184" y="123312"/>
                  </a:lnTo>
                  <a:lnTo>
                    <a:pt x="163332" y="139635"/>
                  </a:lnTo>
                  <a:lnTo>
                    <a:pt x="180489" y="176703"/>
                  </a:lnTo>
                  <a:lnTo>
                    <a:pt x="179888" y="141746"/>
                  </a:lnTo>
                  <a:lnTo>
                    <a:pt x="174421" y="103613"/>
                  </a:lnTo>
                  <a:lnTo>
                    <a:pt x="172330" y="61975"/>
                  </a:lnTo>
                  <a:lnTo>
                    <a:pt x="172769" y="35879"/>
                  </a:lnTo>
                  <a:lnTo>
                    <a:pt x="176623" y="25282"/>
                  </a:lnTo>
                  <a:lnTo>
                    <a:pt x="179132" y="22033"/>
                  </a:lnTo>
                  <a:lnTo>
                    <a:pt x="184741" y="18422"/>
                  </a:lnTo>
                  <a:lnTo>
                    <a:pt x="193585" y="19640"/>
                  </a:lnTo>
                  <a:lnTo>
                    <a:pt x="198907" y="21446"/>
                  </a:lnTo>
                  <a:lnTo>
                    <a:pt x="216509" y="39158"/>
                  </a:lnTo>
                  <a:lnTo>
                    <a:pt x="240362" y="80134"/>
                  </a:lnTo>
                  <a:lnTo>
                    <a:pt x="256363" y="122721"/>
                  </a:lnTo>
                  <a:lnTo>
                    <a:pt x="264658" y="166529"/>
                  </a:lnTo>
                  <a:lnTo>
                    <a:pt x="273970" y="212552"/>
                  </a:lnTo>
                  <a:lnTo>
                    <a:pt x="278379" y="233718"/>
                  </a:lnTo>
                  <a:lnTo>
                    <a:pt x="280836" y="240365"/>
                  </a:lnTo>
                  <a:lnTo>
                    <a:pt x="304800" y="26318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SMARTInkShape-1185"/>
            <p:cNvSpPr/>
            <p:nvPr>
              <p:custDataLst>
                <p:tags r:id="rId75"/>
              </p:custDataLst>
            </p:nvPr>
          </p:nvSpPr>
          <p:spPr>
            <a:xfrm>
              <a:off x="5568803" y="2126624"/>
              <a:ext cx="193823" cy="216527"/>
            </a:xfrm>
            <a:custGeom>
              <a:avLst/>
              <a:gdLst/>
              <a:ahLst/>
              <a:cxnLst/>
              <a:rect l="0" t="0" r="0" b="0"/>
              <a:pathLst>
                <a:path w="193823" h="216527">
                  <a:moveTo>
                    <a:pt x="108097" y="102226"/>
                  </a:moveTo>
                  <a:lnTo>
                    <a:pt x="108097" y="102226"/>
                  </a:lnTo>
                  <a:lnTo>
                    <a:pt x="113154" y="97170"/>
                  </a:lnTo>
                  <a:lnTo>
                    <a:pt x="115636" y="89043"/>
                  </a:lnTo>
                  <a:lnTo>
                    <a:pt x="117230" y="66578"/>
                  </a:lnTo>
                  <a:lnTo>
                    <a:pt x="112449" y="42980"/>
                  </a:lnTo>
                  <a:lnTo>
                    <a:pt x="99274" y="20936"/>
                  </a:lnTo>
                  <a:lnTo>
                    <a:pt x="81964" y="6056"/>
                  </a:lnTo>
                  <a:lnTo>
                    <a:pt x="53317" y="0"/>
                  </a:lnTo>
                  <a:lnTo>
                    <a:pt x="32950" y="7051"/>
                  </a:lnTo>
                  <a:lnTo>
                    <a:pt x="16490" y="19709"/>
                  </a:lnTo>
                  <a:lnTo>
                    <a:pt x="9174" y="32391"/>
                  </a:lnTo>
                  <a:lnTo>
                    <a:pt x="0" y="61543"/>
                  </a:lnTo>
                  <a:lnTo>
                    <a:pt x="691" y="102049"/>
                  </a:lnTo>
                  <a:lnTo>
                    <a:pt x="4919" y="142447"/>
                  </a:lnTo>
                  <a:lnTo>
                    <a:pt x="18377" y="174703"/>
                  </a:lnTo>
                  <a:lnTo>
                    <a:pt x="34712" y="196491"/>
                  </a:lnTo>
                  <a:lnTo>
                    <a:pt x="43026" y="202330"/>
                  </a:lnTo>
                  <a:lnTo>
                    <a:pt x="55893" y="202103"/>
                  </a:lnTo>
                  <a:lnTo>
                    <a:pt x="63769" y="200560"/>
                  </a:lnTo>
                  <a:lnTo>
                    <a:pt x="78165" y="190380"/>
                  </a:lnTo>
                  <a:lnTo>
                    <a:pt x="99598" y="163031"/>
                  </a:lnTo>
                  <a:lnTo>
                    <a:pt x="119510" y="116549"/>
                  </a:lnTo>
                  <a:lnTo>
                    <a:pt x="126141" y="69814"/>
                  </a:lnTo>
                  <a:lnTo>
                    <a:pt x="123878" y="58540"/>
                  </a:lnTo>
                  <a:lnTo>
                    <a:pt x="117988" y="45864"/>
                  </a:lnTo>
                  <a:lnTo>
                    <a:pt x="120493" y="84730"/>
                  </a:lnTo>
                  <a:lnTo>
                    <a:pt x="130889" y="131813"/>
                  </a:lnTo>
                  <a:lnTo>
                    <a:pt x="144192" y="174589"/>
                  </a:lnTo>
                  <a:lnTo>
                    <a:pt x="160185" y="197515"/>
                  </a:lnTo>
                  <a:lnTo>
                    <a:pt x="177270" y="210422"/>
                  </a:lnTo>
                  <a:lnTo>
                    <a:pt x="193822" y="2165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SMARTInkShape-1186"/>
            <p:cNvSpPr/>
            <p:nvPr>
              <p:custDataLst>
                <p:tags r:id="rId76"/>
              </p:custDataLst>
            </p:nvPr>
          </p:nvSpPr>
          <p:spPr>
            <a:xfrm>
              <a:off x="5791200" y="2105025"/>
              <a:ext cx="66676" cy="9526"/>
            </a:xfrm>
            <a:custGeom>
              <a:avLst/>
              <a:gdLst/>
              <a:ahLst/>
              <a:cxnLst/>
              <a:rect l="0" t="0" r="0" b="0"/>
              <a:pathLst>
                <a:path w="66676" h="9526">
                  <a:moveTo>
                    <a:pt x="0" y="0"/>
                  </a:moveTo>
                  <a:lnTo>
                    <a:pt x="0" y="0"/>
                  </a:lnTo>
                  <a:lnTo>
                    <a:pt x="33114" y="1058"/>
                  </a:lnTo>
                  <a:lnTo>
                    <a:pt x="6667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SMARTInkShape-1187"/>
            <p:cNvSpPr/>
            <p:nvPr>
              <p:custDataLst>
                <p:tags r:id="rId77"/>
              </p:custDataLst>
            </p:nvPr>
          </p:nvSpPr>
          <p:spPr>
            <a:xfrm>
              <a:off x="5800725" y="2209800"/>
              <a:ext cx="95251" cy="28576"/>
            </a:xfrm>
            <a:custGeom>
              <a:avLst/>
              <a:gdLst/>
              <a:ahLst/>
              <a:cxnLst/>
              <a:rect l="0" t="0" r="0" b="0"/>
              <a:pathLst>
                <a:path w="95251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9"/>
                  </a:lnTo>
                  <a:lnTo>
                    <a:pt x="2117" y="22029"/>
                  </a:lnTo>
                  <a:lnTo>
                    <a:pt x="20723" y="19638"/>
                  </a:lnTo>
                  <a:lnTo>
                    <a:pt x="41418" y="16402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3" name="SMARTInkShape-Group389"/>
          <p:cNvGrpSpPr/>
          <p:nvPr/>
        </p:nvGrpSpPr>
        <p:grpSpPr>
          <a:xfrm>
            <a:off x="6078995" y="1752600"/>
            <a:ext cx="3338883" cy="828676"/>
            <a:chOff x="6078995" y="1752600"/>
            <a:chExt cx="3338883" cy="828676"/>
          </a:xfrm>
        </p:grpSpPr>
        <p:sp>
          <p:nvSpPr>
            <p:cNvPr id="477" name="SMARTInkShape-1188"/>
            <p:cNvSpPr/>
            <p:nvPr>
              <p:custDataLst>
                <p:tags r:id="rId58"/>
              </p:custDataLst>
            </p:nvPr>
          </p:nvSpPr>
          <p:spPr>
            <a:xfrm>
              <a:off x="6078995" y="1819275"/>
              <a:ext cx="112256" cy="676276"/>
            </a:xfrm>
            <a:custGeom>
              <a:avLst/>
              <a:gdLst/>
              <a:ahLst/>
              <a:cxnLst/>
              <a:rect l="0" t="0" r="0" b="0"/>
              <a:pathLst>
                <a:path w="112256" h="676276">
                  <a:moveTo>
                    <a:pt x="112255" y="0"/>
                  </a:moveTo>
                  <a:lnTo>
                    <a:pt x="112255" y="0"/>
                  </a:lnTo>
                  <a:lnTo>
                    <a:pt x="107199" y="0"/>
                  </a:lnTo>
                  <a:lnTo>
                    <a:pt x="101894" y="5644"/>
                  </a:lnTo>
                  <a:lnTo>
                    <a:pt x="90135" y="32011"/>
                  </a:lnTo>
                  <a:lnTo>
                    <a:pt x="73246" y="74396"/>
                  </a:lnTo>
                  <a:lnTo>
                    <a:pt x="54836" y="119410"/>
                  </a:lnTo>
                  <a:lnTo>
                    <a:pt x="42286" y="153613"/>
                  </a:lnTo>
                  <a:lnTo>
                    <a:pt x="29652" y="186453"/>
                  </a:lnTo>
                  <a:lnTo>
                    <a:pt x="19804" y="229976"/>
                  </a:lnTo>
                  <a:lnTo>
                    <a:pt x="15696" y="254918"/>
                  </a:lnTo>
                  <a:lnTo>
                    <a:pt x="8309" y="302386"/>
                  </a:lnTo>
                  <a:lnTo>
                    <a:pt x="2557" y="347119"/>
                  </a:lnTo>
                  <a:lnTo>
                    <a:pt x="0" y="388167"/>
                  </a:lnTo>
                  <a:lnTo>
                    <a:pt x="1686" y="430399"/>
                  </a:lnTo>
                  <a:lnTo>
                    <a:pt x="5963" y="470688"/>
                  </a:lnTo>
                  <a:lnTo>
                    <a:pt x="14321" y="518229"/>
                  </a:lnTo>
                  <a:lnTo>
                    <a:pt x="25617" y="564300"/>
                  </a:lnTo>
                  <a:lnTo>
                    <a:pt x="47074" y="604174"/>
                  </a:lnTo>
                  <a:lnTo>
                    <a:pt x="68365" y="635509"/>
                  </a:lnTo>
                  <a:lnTo>
                    <a:pt x="112255" y="6762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SMARTInkShape-1189"/>
            <p:cNvSpPr/>
            <p:nvPr>
              <p:custDataLst>
                <p:tags r:id="rId59"/>
              </p:custDataLst>
            </p:nvPr>
          </p:nvSpPr>
          <p:spPr>
            <a:xfrm>
              <a:off x="6291906" y="1983968"/>
              <a:ext cx="185095" cy="444908"/>
            </a:xfrm>
            <a:custGeom>
              <a:avLst/>
              <a:gdLst/>
              <a:ahLst/>
              <a:cxnLst/>
              <a:rect l="0" t="0" r="0" b="0"/>
              <a:pathLst>
                <a:path w="185095" h="444908">
                  <a:moveTo>
                    <a:pt x="166044" y="63907"/>
                  </a:moveTo>
                  <a:lnTo>
                    <a:pt x="166044" y="63907"/>
                  </a:lnTo>
                  <a:lnTo>
                    <a:pt x="166044" y="58851"/>
                  </a:lnTo>
                  <a:lnTo>
                    <a:pt x="157382" y="38998"/>
                  </a:lnTo>
                  <a:lnTo>
                    <a:pt x="142193" y="16663"/>
                  </a:lnTo>
                  <a:lnTo>
                    <a:pt x="130397" y="6573"/>
                  </a:lnTo>
                  <a:lnTo>
                    <a:pt x="112453" y="1384"/>
                  </a:lnTo>
                  <a:lnTo>
                    <a:pt x="101742" y="0"/>
                  </a:lnTo>
                  <a:lnTo>
                    <a:pt x="84196" y="4106"/>
                  </a:lnTo>
                  <a:lnTo>
                    <a:pt x="55685" y="23990"/>
                  </a:lnTo>
                  <a:lnTo>
                    <a:pt x="36096" y="47141"/>
                  </a:lnTo>
                  <a:lnTo>
                    <a:pt x="18118" y="91013"/>
                  </a:lnTo>
                  <a:lnTo>
                    <a:pt x="7679" y="127912"/>
                  </a:lnTo>
                  <a:lnTo>
                    <a:pt x="0" y="164598"/>
                  </a:lnTo>
                  <a:lnTo>
                    <a:pt x="2992" y="205975"/>
                  </a:lnTo>
                  <a:lnTo>
                    <a:pt x="3368" y="215769"/>
                  </a:lnTo>
                  <a:lnTo>
                    <a:pt x="12252" y="235118"/>
                  </a:lnTo>
                  <a:lnTo>
                    <a:pt x="19066" y="244723"/>
                  </a:lnTo>
                  <a:lnTo>
                    <a:pt x="35104" y="255395"/>
                  </a:lnTo>
                  <a:lnTo>
                    <a:pt x="51757" y="259079"/>
                  </a:lnTo>
                  <a:lnTo>
                    <a:pt x="66214" y="257189"/>
                  </a:lnTo>
                  <a:lnTo>
                    <a:pt x="86252" y="245118"/>
                  </a:lnTo>
                  <a:lnTo>
                    <a:pt x="118364" y="213098"/>
                  </a:lnTo>
                  <a:lnTo>
                    <a:pt x="134630" y="186781"/>
                  </a:lnTo>
                  <a:lnTo>
                    <a:pt x="154665" y="144388"/>
                  </a:lnTo>
                  <a:lnTo>
                    <a:pt x="167729" y="102687"/>
                  </a:lnTo>
                  <a:lnTo>
                    <a:pt x="174020" y="58514"/>
                  </a:lnTo>
                  <a:lnTo>
                    <a:pt x="174881" y="46341"/>
                  </a:lnTo>
                  <a:lnTo>
                    <a:pt x="175110" y="45846"/>
                  </a:lnTo>
                  <a:lnTo>
                    <a:pt x="175479" y="79154"/>
                  </a:lnTo>
                  <a:lnTo>
                    <a:pt x="172720" y="126633"/>
                  </a:lnTo>
                  <a:lnTo>
                    <a:pt x="168022" y="170334"/>
                  </a:lnTo>
                  <a:lnTo>
                    <a:pt x="169452" y="216797"/>
                  </a:lnTo>
                  <a:lnTo>
                    <a:pt x="173757" y="264077"/>
                  </a:lnTo>
                  <a:lnTo>
                    <a:pt x="175033" y="311600"/>
                  </a:lnTo>
                  <a:lnTo>
                    <a:pt x="178232" y="356372"/>
                  </a:lnTo>
                  <a:lnTo>
                    <a:pt x="183060" y="396449"/>
                  </a:lnTo>
                  <a:lnTo>
                    <a:pt x="185094" y="44490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SMARTInkShape-1190"/>
            <p:cNvSpPr/>
            <p:nvPr>
              <p:custDataLst>
                <p:tags r:id="rId60"/>
              </p:custDataLst>
            </p:nvPr>
          </p:nvSpPr>
          <p:spPr>
            <a:xfrm>
              <a:off x="6498092" y="2069579"/>
              <a:ext cx="207213" cy="380551"/>
            </a:xfrm>
            <a:custGeom>
              <a:avLst/>
              <a:gdLst/>
              <a:ahLst/>
              <a:cxnLst/>
              <a:rect l="0" t="0" r="0" b="0"/>
              <a:pathLst>
                <a:path w="207213" h="380551">
                  <a:moveTo>
                    <a:pt x="26533" y="6871"/>
                  </a:moveTo>
                  <a:lnTo>
                    <a:pt x="26533" y="6871"/>
                  </a:lnTo>
                  <a:lnTo>
                    <a:pt x="18929" y="52477"/>
                  </a:lnTo>
                  <a:lnTo>
                    <a:pt x="11345" y="89763"/>
                  </a:lnTo>
                  <a:lnTo>
                    <a:pt x="7569" y="128681"/>
                  </a:lnTo>
                  <a:lnTo>
                    <a:pt x="1276" y="173255"/>
                  </a:lnTo>
                  <a:lnTo>
                    <a:pt x="0" y="219977"/>
                  </a:lnTo>
                  <a:lnTo>
                    <a:pt x="5854" y="266275"/>
                  </a:lnTo>
                  <a:lnTo>
                    <a:pt x="15349" y="307275"/>
                  </a:lnTo>
                  <a:lnTo>
                    <a:pt x="36985" y="353410"/>
                  </a:lnTo>
                  <a:lnTo>
                    <a:pt x="43026" y="361722"/>
                  </a:lnTo>
                  <a:lnTo>
                    <a:pt x="61027" y="373780"/>
                  </a:lnTo>
                  <a:lnTo>
                    <a:pt x="82080" y="380550"/>
                  </a:lnTo>
                  <a:lnTo>
                    <a:pt x="102021" y="380031"/>
                  </a:lnTo>
                  <a:lnTo>
                    <a:pt x="118644" y="373450"/>
                  </a:lnTo>
                  <a:lnTo>
                    <a:pt x="133088" y="362412"/>
                  </a:lnTo>
                  <a:lnTo>
                    <a:pt x="159607" y="326632"/>
                  </a:lnTo>
                  <a:lnTo>
                    <a:pt x="180172" y="279113"/>
                  </a:lnTo>
                  <a:lnTo>
                    <a:pt x="196116" y="236525"/>
                  </a:lnTo>
                  <a:lnTo>
                    <a:pt x="204133" y="195449"/>
                  </a:lnTo>
                  <a:lnTo>
                    <a:pt x="206508" y="156467"/>
                  </a:lnTo>
                  <a:lnTo>
                    <a:pt x="207212" y="118106"/>
                  </a:lnTo>
                  <a:lnTo>
                    <a:pt x="202363" y="79929"/>
                  </a:lnTo>
                  <a:lnTo>
                    <a:pt x="189168" y="46862"/>
                  </a:lnTo>
                  <a:lnTo>
                    <a:pt x="171853" y="22013"/>
                  </a:lnTo>
                  <a:lnTo>
                    <a:pt x="148260" y="6301"/>
                  </a:lnTo>
                  <a:lnTo>
                    <a:pt x="105992" y="0"/>
                  </a:lnTo>
                  <a:lnTo>
                    <a:pt x="68421" y="3189"/>
                  </a:lnTo>
                  <a:lnTo>
                    <a:pt x="17008" y="1639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SMARTInkShape-1191"/>
            <p:cNvSpPr/>
            <p:nvPr>
              <p:custDataLst>
                <p:tags r:id="rId61"/>
              </p:custDataLst>
            </p:nvPr>
          </p:nvSpPr>
          <p:spPr>
            <a:xfrm>
              <a:off x="6686550" y="2038350"/>
              <a:ext cx="227080" cy="345291"/>
            </a:xfrm>
            <a:custGeom>
              <a:avLst/>
              <a:gdLst/>
              <a:ahLst/>
              <a:cxnLst/>
              <a:rect l="0" t="0" r="0" b="0"/>
              <a:pathLst>
                <a:path w="227080" h="345291">
                  <a:moveTo>
                    <a:pt x="57150" y="0"/>
                  </a:moveTo>
                  <a:lnTo>
                    <a:pt x="57150" y="0"/>
                  </a:lnTo>
                  <a:lnTo>
                    <a:pt x="38836" y="23370"/>
                  </a:lnTo>
                  <a:lnTo>
                    <a:pt x="29544" y="65608"/>
                  </a:lnTo>
                  <a:lnTo>
                    <a:pt x="21572" y="102224"/>
                  </a:lnTo>
                  <a:lnTo>
                    <a:pt x="13564" y="140943"/>
                  </a:lnTo>
                  <a:lnTo>
                    <a:pt x="10722" y="185459"/>
                  </a:lnTo>
                  <a:lnTo>
                    <a:pt x="10938" y="231105"/>
                  </a:lnTo>
                  <a:lnTo>
                    <a:pt x="18293" y="270852"/>
                  </a:lnTo>
                  <a:lnTo>
                    <a:pt x="40130" y="318086"/>
                  </a:lnTo>
                  <a:lnTo>
                    <a:pt x="52761" y="329402"/>
                  </a:lnTo>
                  <a:lnTo>
                    <a:pt x="81683" y="345290"/>
                  </a:lnTo>
                  <a:lnTo>
                    <a:pt x="116512" y="345255"/>
                  </a:lnTo>
                  <a:lnTo>
                    <a:pt x="150233" y="333485"/>
                  </a:lnTo>
                  <a:lnTo>
                    <a:pt x="175276" y="316592"/>
                  </a:lnTo>
                  <a:lnTo>
                    <a:pt x="201679" y="275269"/>
                  </a:lnTo>
                  <a:lnTo>
                    <a:pt x="216743" y="244545"/>
                  </a:lnTo>
                  <a:lnTo>
                    <a:pt x="226258" y="201293"/>
                  </a:lnTo>
                  <a:lnTo>
                    <a:pt x="227079" y="155629"/>
                  </a:lnTo>
                  <a:lnTo>
                    <a:pt x="219801" y="121607"/>
                  </a:lnTo>
                  <a:lnTo>
                    <a:pt x="203650" y="76954"/>
                  </a:lnTo>
                  <a:lnTo>
                    <a:pt x="187878" y="56779"/>
                  </a:lnTo>
                  <a:lnTo>
                    <a:pt x="161148" y="38578"/>
                  </a:lnTo>
                  <a:lnTo>
                    <a:pt x="133120" y="26482"/>
                  </a:lnTo>
                  <a:lnTo>
                    <a:pt x="114198" y="25176"/>
                  </a:lnTo>
                  <a:lnTo>
                    <a:pt x="76180" y="32960"/>
                  </a:lnTo>
                  <a:lnTo>
                    <a:pt x="47619" y="46690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SMARTInkShape-1192"/>
            <p:cNvSpPr/>
            <p:nvPr>
              <p:custDataLst>
                <p:tags r:id="rId62"/>
              </p:custDataLst>
            </p:nvPr>
          </p:nvSpPr>
          <p:spPr>
            <a:xfrm>
              <a:off x="6991350" y="1943100"/>
              <a:ext cx="19051" cy="419101"/>
            </a:xfrm>
            <a:custGeom>
              <a:avLst/>
              <a:gdLst/>
              <a:ahLst/>
              <a:cxnLst/>
              <a:rect l="0" t="0" r="0" b="0"/>
              <a:pathLst>
                <a:path w="19051" h="419101">
                  <a:moveTo>
                    <a:pt x="0" y="0"/>
                  </a:moveTo>
                  <a:lnTo>
                    <a:pt x="0" y="0"/>
                  </a:lnTo>
                  <a:lnTo>
                    <a:pt x="0" y="41684"/>
                  </a:lnTo>
                  <a:lnTo>
                    <a:pt x="0" y="79496"/>
                  </a:lnTo>
                  <a:lnTo>
                    <a:pt x="0" y="117511"/>
                  </a:lnTo>
                  <a:lnTo>
                    <a:pt x="0" y="160642"/>
                  </a:lnTo>
                  <a:lnTo>
                    <a:pt x="0" y="201879"/>
                  </a:lnTo>
                  <a:lnTo>
                    <a:pt x="0" y="245965"/>
                  </a:lnTo>
                  <a:lnTo>
                    <a:pt x="0" y="287485"/>
                  </a:lnTo>
                  <a:lnTo>
                    <a:pt x="5057" y="326598"/>
                  </a:lnTo>
                  <a:lnTo>
                    <a:pt x="9700" y="371195"/>
                  </a:lnTo>
                  <a:lnTo>
                    <a:pt x="19050" y="419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SMARTInkShape-1193"/>
            <p:cNvSpPr/>
            <p:nvPr>
              <p:custDataLst>
                <p:tags r:id="rId63"/>
              </p:custDataLst>
            </p:nvPr>
          </p:nvSpPr>
          <p:spPr>
            <a:xfrm>
              <a:off x="7173324" y="2081311"/>
              <a:ext cx="216024" cy="495685"/>
            </a:xfrm>
            <a:custGeom>
              <a:avLst/>
              <a:gdLst/>
              <a:ahLst/>
              <a:cxnLst/>
              <a:rect l="0" t="0" r="0" b="0"/>
              <a:pathLst>
                <a:path w="216024" h="495685">
                  <a:moveTo>
                    <a:pt x="141876" y="14189"/>
                  </a:moveTo>
                  <a:lnTo>
                    <a:pt x="141876" y="14189"/>
                  </a:lnTo>
                  <a:lnTo>
                    <a:pt x="133675" y="5988"/>
                  </a:lnTo>
                  <a:lnTo>
                    <a:pt x="122631" y="0"/>
                  </a:lnTo>
                  <a:lnTo>
                    <a:pt x="116346" y="496"/>
                  </a:lnTo>
                  <a:lnTo>
                    <a:pt x="100896" y="6692"/>
                  </a:lnTo>
                  <a:lnTo>
                    <a:pt x="79404" y="22081"/>
                  </a:lnTo>
                  <a:lnTo>
                    <a:pt x="46762" y="62853"/>
                  </a:lnTo>
                  <a:lnTo>
                    <a:pt x="26309" y="100119"/>
                  </a:lnTo>
                  <a:lnTo>
                    <a:pt x="6590" y="146717"/>
                  </a:lnTo>
                  <a:lnTo>
                    <a:pt x="1250" y="187277"/>
                  </a:lnTo>
                  <a:lnTo>
                    <a:pt x="0" y="206122"/>
                  </a:lnTo>
                  <a:lnTo>
                    <a:pt x="5090" y="221554"/>
                  </a:lnTo>
                  <a:lnTo>
                    <a:pt x="9410" y="228632"/>
                  </a:lnTo>
                  <a:lnTo>
                    <a:pt x="25500" y="239319"/>
                  </a:lnTo>
                  <a:lnTo>
                    <a:pt x="44645" y="245480"/>
                  </a:lnTo>
                  <a:lnTo>
                    <a:pt x="60210" y="244691"/>
                  </a:lnTo>
                  <a:lnTo>
                    <a:pt x="90985" y="228183"/>
                  </a:lnTo>
                  <a:lnTo>
                    <a:pt x="111745" y="208240"/>
                  </a:lnTo>
                  <a:lnTo>
                    <a:pt x="135111" y="161596"/>
                  </a:lnTo>
                  <a:lnTo>
                    <a:pt x="148524" y="121129"/>
                  </a:lnTo>
                  <a:lnTo>
                    <a:pt x="149064" y="105109"/>
                  </a:lnTo>
                  <a:lnTo>
                    <a:pt x="143418" y="76524"/>
                  </a:lnTo>
                  <a:lnTo>
                    <a:pt x="134851" y="61897"/>
                  </a:lnTo>
                  <a:lnTo>
                    <a:pt x="134018" y="58695"/>
                  </a:lnTo>
                  <a:lnTo>
                    <a:pt x="133462" y="59734"/>
                  </a:lnTo>
                  <a:lnTo>
                    <a:pt x="132845" y="69356"/>
                  </a:lnTo>
                  <a:lnTo>
                    <a:pt x="145652" y="111425"/>
                  </a:lnTo>
                  <a:lnTo>
                    <a:pt x="158928" y="155536"/>
                  </a:lnTo>
                  <a:lnTo>
                    <a:pt x="173857" y="192477"/>
                  </a:lnTo>
                  <a:lnTo>
                    <a:pt x="185453" y="230234"/>
                  </a:lnTo>
                  <a:lnTo>
                    <a:pt x="195592" y="267174"/>
                  </a:lnTo>
                  <a:lnTo>
                    <a:pt x="205678" y="311458"/>
                  </a:lnTo>
                  <a:lnTo>
                    <a:pt x="213041" y="355601"/>
                  </a:lnTo>
                  <a:lnTo>
                    <a:pt x="216023" y="398070"/>
                  </a:lnTo>
                  <a:lnTo>
                    <a:pt x="209118" y="442256"/>
                  </a:lnTo>
                  <a:lnTo>
                    <a:pt x="199631" y="462322"/>
                  </a:lnTo>
                  <a:lnTo>
                    <a:pt x="182714" y="478295"/>
                  </a:lnTo>
                  <a:lnTo>
                    <a:pt x="162143" y="490334"/>
                  </a:lnTo>
                  <a:lnTo>
                    <a:pt x="142417" y="495684"/>
                  </a:lnTo>
                  <a:lnTo>
                    <a:pt x="98292" y="493639"/>
                  </a:lnTo>
                  <a:lnTo>
                    <a:pt x="56151" y="4809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SMARTInkShape-1194"/>
            <p:cNvSpPr/>
            <p:nvPr>
              <p:custDataLst>
                <p:tags r:id="rId64"/>
              </p:custDataLst>
            </p:nvPr>
          </p:nvSpPr>
          <p:spPr>
            <a:xfrm>
              <a:off x="6977106" y="2000250"/>
              <a:ext cx="214270" cy="352426"/>
            </a:xfrm>
            <a:custGeom>
              <a:avLst/>
              <a:gdLst/>
              <a:ahLst/>
              <a:cxnLst/>
              <a:rect l="0" t="0" r="0" b="0"/>
              <a:pathLst>
                <a:path w="214270" h="352426">
                  <a:moveTo>
                    <a:pt x="176169" y="0"/>
                  </a:moveTo>
                  <a:lnTo>
                    <a:pt x="176169" y="0"/>
                  </a:lnTo>
                  <a:lnTo>
                    <a:pt x="165808" y="38623"/>
                  </a:lnTo>
                  <a:lnTo>
                    <a:pt x="148723" y="76303"/>
                  </a:lnTo>
                  <a:lnTo>
                    <a:pt x="123906" y="115379"/>
                  </a:lnTo>
                  <a:lnTo>
                    <a:pt x="92350" y="159943"/>
                  </a:lnTo>
                  <a:lnTo>
                    <a:pt x="69137" y="187090"/>
                  </a:lnTo>
                  <a:lnTo>
                    <a:pt x="24408" y="228300"/>
                  </a:lnTo>
                  <a:lnTo>
                    <a:pt x="8609" y="243828"/>
                  </a:lnTo>
                  <a:lnTo>
                    <a:pt x="3625" y="245951"/>
                  </a:lnTo>
                  <a:lnTo>
                    <a:pt x="815" y="246517"/>
                  </a:lnTo>
                  <a:lnTo>
                    <a:pt x="0" y="245837"/>
                  </a:lnTo>
                  <a:lnTo>
                    <a:pt x="515" y="244324"/>
                  </a:lnTo>
                  <a:lnTo>
                    <a:pt x="1916" y="242258"/>
                  </a:lnTo>
                  <a:lnTo>
                    <a:pt x="24115" y="234293"/>
                  </a:lnTo>
                  <a:lnTo>
                    <a:pt x="52446" y="230287"/>
                  </a:lnTo>
                  <a:lnTo>
                    <a:pt x="91063" y="234156"/>
                  </a:lnTo>
                  <a:lnTo>
                    <a:pt x="115792" y="242006"/>
                  </a:lnTo>
                  <a:lnTo>
                    <a:pt x="153939" y="273670"/>
                  </a:lnTo>
                  <a:lnTo>
                    <a:pt x="214269" y="3524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SMARTInkShape-1195"/>
            <p:cNvSpPr/>
            <p:nvPr>
              <p:custDataLst>
                <p:tags r:id="rId65"/>
              </p:custDataLst>
            </p:nvPr>
          </p:nvSpPr>
          <p:spPr>
            <a:xfrm>
              <a:off x="7115175" y="1876425"/>
              <a:ext cx="427723" cy="657226"/>
            </a:xfrm>
            <a:custGeom>
              <a:avLst/>
              <a:gdLst/>
              <a:ahLst/>
              <a:cxnLst/>
              <a:rect l="0" t="0" r="0" b="0"/>
              <a:pathLst>
                <a:path w="427723" h="657226">
                  <a:moveTo>
                    <a:pt x="0" y="0"/>
                  </a:moveTo>
                  <a:lnTo>
                    <a:pt x="0" y="0"/>
                  </a:lnTo>
                  <a:lnTo>
                    <a:pt x="10113" y="0"/>
                  </a:lnTo>
                  <a:lnTo>
                    <a:pt x="17900" y="2822"/>
                  </a:lnTo>
                  <a:lnTo>
                    <a:pt x="58721" y="22120"/>
                  </a:lnTo>
                  <a:lnTo>
                    <a:pt x="106040" y="52263"/>
                  </a:lnTo>
                  <a:lnTo>
                    <a:pt x="153277" y="89463"/>
                  </a:lnTo>
                  <a:lnTo>
                    <a:pt x="193582" y="124933"/>
                  </a:lnTo>
                  <a:lnTo>
                    <a:pt x="236217" y="162253"/>
                  </a:lnTo>
                  <a:lnTo>
                    <a:pt x="275659" y="202944"/>
                  </a:lnTo>
                  <a:lnTo>
                    <a:pt x="314158" y="248515"/>
                  </a:lnTo>
                  <a:lnTo>
                    <a:pt x="349554" y="295531"/>
                  </a:lnTo>
                  <a:lnTo>
                    <a:pt x="374505" y="340154"/>
                  </a:lnTo>
                  <a:lnTo>
                    <a:pt x="391423" y="383008"/>
                  </a:lnTo>
                  <a:lnTo>
                    <a:pt x="407019" y="429220"/>
                  </a:lnTo>
                  <a:lnTo>
                    <a:pt x="418343" y="476426"/>
                  </a:lnTo>
                  <a:lnTo>
                    <a:pt x="425578" y="521105"/>
                  </a:lnTo>
                  <a:lnTo>
                    <a:pt x="427722" y="563976"/>
                  </a:lnTo>
                  <a:lnTo>
                    <a:pt x="425535" y="604549"/>
                  </a:lnTo>
                  <a:lnTo>
                    <a:pt x="419100" y="6572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SMARTInkShape-1196"/>
            <p:cNvSpPr/>
            <p:nvPr>
              <p:custDataLst>
                <p:tags r:id="rId66"/>
              </p:custDataLst>
            </p:nvPr>
          </p:nvSpPr>
          <p:spPr>
            <a:xfrm>
              <a:off x="7450223" y="1752600"/>
              <a:ext cx="265028" cy="723901"/>
            </a:xfrm>
            <a:custGeom>
              <a:avLst/>
              <a:gdLst/>
              <a:ahLst/>
              <a:cxnLst/>
              <a:rect l="0" t="0" r="0" b="0"/>
              <a:pathLst>
                <a:path w="265028" h="723901">
                  <a:moveTo>
                    <a:pt x="141202" y="0"/>
                  </a:moveTo>
                  <a:lnTo>
                    <a:pt x="141202" y="0"/>
                  </a:lnTo>
                  <a:lnTo>
                    <a:pt x="136146" y="5056"/>
                  </a:lnTo>
                  <a:lnTo>
                    <a:pt x="133663" y="10361"/>
                  </a:lnTo>
                  <a:lnTo>
                    <a:pt x="133001" y="13258"/>
                  </a:lnTo>
                  <a:lnTo>
                    <a:pt x="105279" y="55170"/>
                  </a:lnTo>
                  <a:lnTo>
                    <a:pt x="86931" y="95251"/>
                  </a:lnTo>
                  <a:lnTo>
                    <a:pt x="68089" y="140641"/>
                  </a:lnTo>
                  <a:lnTo>
                    <a:pt x="55438" y="177513"/>
                  </a:lnTo>
                  <a:lnTo>
                    <a:pt x="42760" y="219653"/>
                  </a:lnTo>
                  <a:lnTo>
                    <a:pt x="30069" y="266604"/>
                  </a:lnTo>
                  <a:lnTo>
                    <a:pt x="17374" y="312871"/>
                  </a:lnTo>
                  <a:lnTo>
                    <a:pt x="6792" y="357071"/>
                  </a:lnTo>
                  <a:lnTo>
                    <a:pt x="2090" y="397881"/>
                  </a:lnTo>
                  <a:lnTo>
                    <a:pt x="0" y="437186"/>
                  </a:lnTo>
                  <a:lnTo>
                    <a:pt x="1187" y="473705"/>
                  </a:lnTo>
                  <a:lnTo>
                    <a:pt x="13756" y="518064"/>
                  </a:lnTo>
                  <a:lnTo>
                    <a:pt x="31944" y="556961"/>
                  </a:lnTo>
                  <a:lnTo>
                    <a:pt x="68820" y="599085"/>
                  </a:lnTo>
                  <a:lnTo>
                    <a:pt x="111500" y="637979"/>
                  </a:lnTo>
                  <a:lnTo>
                    <a:pt x="157051" y="668632"/>
                  </a:lnTo>
                  <a:lnTo>
                    <a:pt x="197719" y="692247"/>
                  </a:lnTo>
                  <a:lnTo>
                    <a:pt x="265027" y="7239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SMARTInkShape-1197"/>
            <p:cNvSpPr/>
            <p:nvPr>
              <p:custDataLst>
                <p:tags r:id="rId67"/>
              </p:custDataLst>
            </p:nvPr>
          </p:nvSpPr>
          <p:spPr>
            <a:xfrm>
              <a:off x="7639050" y="1964435"/>
              <a:ext cx="274231" cy="426341"/>
            </a:xfrm>
            <a:custGeom>
              <a:avLst/>
              <a:gdLst/>
              <a:ahLst/>
              <a:cxnLst/>
              <a:rect l="0" t="0" r="0" b="0"/>
              <a:pathLst>
                <a:path w="274231" h="426341">
                  <a:moveTo>
                    <a:pt x="0" y="121540"/>
                  </a:moveTo>
                  <a:lnTo>
                    <a:pt x="0" y="121540"/>
                  </a:lnTo>
                  <a:lnTo>
                    <a:pt x="1059" y="103177"/>
                  </a:lnTo>
                  <a:lnTo>
                    <a:pt x="13257" y="68283"/>
                  </a:lnTo>
                  <a:lnTo>
                    <a:pt x="32503" y="38615"/>
                  </a:lnTo>
                  <a:lnTo>
                    <a:pt x="49371" y="23654"/>
                  </a:lnTo>
                  <a:lnTo>
                    <a:pt x="81329" y="2856"/>
                  </a:lnTo>
                  <a:lnTo>
                    <a:pt x="92944" y="0"/>
                  </a:lnTo>
                  <a:lnTo>
                    <a:pt x="116439" y="3448"/>
                  </a:lnTo>
                  <a:lnTo>
                    <a:pt x="128656" y="11199"/>
                  </a:lnTo>
                  <a:lnTo>
                    <a:pt x="133396" y="16229"/>
                  </a:lnTo>
                  <a:lnTo>
                    <a:pt x="138662" y="27463"/>
                  </a:lnTo>
                  <a:lnTo>
                    <a:pt x="140067" y="33422"/>
                  </a:lnTo>
                  <a:lnTo>
                    <a:pt x="136986" y="56978"/>
                  </a:lnTo>
                  <a:lnTo>
                    <a:pt x="119918" y="98870"/>
                  </a:lnTo>
                  <a:lnTo>
                    <a:pt x="102436" y="129723"/>
                  </a:lnTo>
                  <a:lnTo>
                    <a:pt x="71189" y="165566"/>
                  </a:lnTo>
                  <a:lnTo>
                    <a:pt x="68681" y="172152"/>
                  </a:lnTo>
                  <a:lnTo>
                    <a:pt x="70129" y="173273"/>
                  </a:lnTo>
                  <a:lnTo>
                    <a:pt x="112378" y="170723"/>
                  </a:lnTo>
                  <a:lnTo>
                    <a:pt x="153611" y="182488"/>
                  </a:lnTo>
                  <a:lnTo>
                    <a:pt x="192646" y="200644"/>
                  </a:lnTo>
                  <a:lnTo>
                    <a:pt x="237350" y="230931"/>
                  </a:lnTo>
                  <a:lnTo>
                    <a:pt x="259180" y="258374"/>
                  </a:lnTo>
                  <a:lnTo>
                    <a:pt x="272530" y="284661"/>
                  </a:lnTo>
                  <a:lnTo>
                    <a:pt x="274230" y="311160"/>
                  </a:lnTo>
                  <a:lnTo>
                    <a:pt x="267930" y="334932"/>
                  </a:lnTo>
                  <a:lnTo>
                    <a:pt x="251425" y="361274"/>
                  </a:lnTo>
                  <a:lnTo>
                    <a:pt x="226896" y="386600"/>
                  </a:lnTo>
                  <a:lnTo>
                    <a:pt x="180750" y="414469"/>
                  </a:lnTo>
                  <a:lnTo>
                    <a:pt x="147277" y="422823"/>
                  </a:lnTo>
                  <a:lnTo>
                    <a:pt x="76200" y="4263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SMARTInkShape-1198"/>
            <p:cNvSpPr/>
            <p:nvPr>
              <p:custDataLst>
                <p:tags r:id="rId68"/>
              </p:custDataLst>
            </p:nvPr>
          </p:nvSpPr>
          <p:spPr>
            <a:xfrm>
              <a:off x="7943850" y="2001301"/>
              <a:ext cx="333376" cy="385505"/>
            </a:xfrm>
            <a:custGeom>
              <a:avLst/>
              <a:gdLst/>
              <a:ahLst/>
              <a:cxnLst/>
              <a:rect l="0" t="0" r="0" b="0"/>
              <a:pathLst>
                <a:path w="333376" h="385505">
                  <a:moveTo>
                    <a:pt x="0" y="46574"/>
                  </a:moveTo>
                  <a:lnTo>
                    <a:pt x="0" y="46574"/>
                  </a:lnTo>
                  <a:lnTo>
                    <a:pt x="0" y="41518"/>
                  </a:lnTo>
                  <a:lnTo>
                    <a:pt x="5057" y="28260"/>
                  </a:lnTo>
                  <a:lnTo>
                    <a:pt x="23371" y="10926"/>
                  </a:lnTo>
                  <a:lnTo>
                    <a:pt x="37199" y="4272"/>
                  </a:lnTo>
                  <a:lnTo>
                    <a:pt x="78491" y="0"/>
                  </a:lnTo>
                  <a:lnTo>
                    <a:pt x="112157" y="4317"/>
                  </a:lnTo>
                  <a:lnTo>
                    <a:pt x="142240" y="17355"/>
                  </a:lnTo>
                  <a:lnTo>
                    <a:pt x="166205" y="34624"/>
                  </a:lnTo>
                  <a:lnTo>
                    <a:pt x="192208" y="67027"/>
                  </a:lnTo>
                  <a:lnTo>
                    <a:pt x="208632" y="106823"/>
                  </a:lnTo>
                  <a:lnTo>
                    <a:pt x="222069" y="150080"/>
                  </a:lnTo>
                  <a:lnTo>
                    <a:pt x="226665" y="184604"/>
                  </a:lnTo>
                  <a:lnTo>
                    <a:pt x="222970" y="226702"/>
                  </a:lnTo>
                  <a:lnTo>
                    <a:pt x="212240" y="274183"/>
                  </a:lnTo>
                  <a:lnTo>
                    <a:pt x="200940" y="309688"/>
                  </a:lnTo>
                  <a:lnTo>
                    <a:pt x="165847" y="355370"/>
                  </a:lnTo>
                  <a:lnTo>
                    <a:pt x="141215" y="376077"/>
                  </a:lnTo>
                  <a:lnTo>
                    <a:pt x="123087" y="383520"/>
                  </a:lnTo>
                  <a:lnTo>
                    <a:pt x="113809" y="385504"/>
                  </a:lnTo>
                  <a:lnTo>
                    <a:pt x="92210" y="382066"/>
                  </a:lnTo>
                  <a:lnTo>
                    <a:pt x="61893" y="368229"/>
                  </a:lnTo>
                  <a:lnTo>
                    <a:pt x="32687" y="344590"/>
                  </a:lnTo>
                  <a:lnTo>
                    <a:pt x="25112" y="329309"/>
                  </a:lnTo>
                  <a:lnTo>
                    <a:pt x="20247" y="283516"/>
                  </a:lnTo>
                  <a:lnTo>
                    <a:pt x="25226" y="262653"/>
                  </a:lnTo>
                  <a:lnTo>
                    <a:pt x="29518" y="254127"/>
                  </a:lnTo>
                  <a:lnTo>
                    <a:pt x="48396" y="241831"/>
                  </a:lnTo>
                  <a:lnTo>
                    <a:pt x="60840" y="237070"/>
                  </a:lnTo>
                  <a:lnTo>
                    <a:pt x="94421" y="234603"/>
                  </a:lnTo>
                  <a:lnTo>
                    <a:pt x="129806" y="237034"/>
                  </a:lnTo>
                  <a:lnTo>
                    <a:pt x="168636" y="245411"/>
                  </a:lnTo>
                  <a:lnTo>
                    <a:pt x="205423" y="259770"/>
                  </a:lnTo>
                  <a:lnTo>
                    <a:pt x="244012" y="277462"/>
                  </a:lnTo>
                  <a:lnTo>
                    <a:pt x="286525" y="308284"/>
                  </a:lnTo>
                  <a:lnTo>
                    <a:pt x="333375" y="34184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SMARTInkShape-1199"/>
            <p:cNvSpPr/>
            <p:nvPr>
              <p:custDataLst>
                <p:tags r:id="rId69"/>
              </p:custDataLst>
            </p:nvPr>
          </p:nvSpPr>
          <p:spPr>
            <a:xfrm>
              <a:off x="8477250" y="2118007"/>
              <a:ext cx="352426" cy="272769"/>
            </a:xfrm>
            <a:custGeom>
              <a:avLst/>
              <a:gdLst/>
              <a:ahLst/>
              <a:cxnLst/>
              <a:rect l="0" t="0" r="0" b="0"/>
              <a:pathLst>
                <a:path w="352426" h="272769">
                  <a:moveTo>
                    <a:pt x="0" y="82268"/>
                  </a:moveTo>
                  <a:lnTo>
                    <a:pt x="0" y="82268"/>
                  </a:lnTo>
                  <a:lnTo>
                    <a:pt x="13257" y="95526"/>
                  </a:lnTo>
                  <a:lnTo>
                    <a:pt x="33115" y="137137"/>
                  </a:lnTo>
                  <a:lnTo>
                    <a:pt x="54597" y="181575"/>
                  </a:lnTo>
                  <a:lnTo>
                    <a:pt x="69346" y="211363"/>
                  </a:lnTo>
                  <a:lnTo>
                    <a:pt x="70572" y="217015"/>
                  </a:lnTo>
                  <a:lnTo>
                    <a:pt x="70332" y="221841"/>
                  </a:lnTo>
                  <a:lnTo>
                    <a:pt x="68300" y="227909"/>
                  </a:lnTo>
                  <a:lnTo>
                    <a:pt x="67759" y="228045"/>
                  </a:lnTo>
                  <a:lnTo>
                    <a:pt x="48870" y="186775"/>
                  </a:lnTo>
                  <a:lnTo>
                    <a:pt x="41291" y="158389"/>
                  </a:lnTo>
                  <a:lnTo>
                    <a:pt x="33674" y="120352"/>
                  </a:lnTo>
                  <a:lnTo>
                    <a:pt x="24095" y="76777"/>
                  </a:lnTo>
                  <a:lnTo>
                    <a:pt x="30199" y="42770"/>
                  </a:lnTo>
                  <a:lnTo>
                    <a:pt x="36706" y="26613"/>
                  </a:lnTo>
                  <a:lnTo>
                    <a:pt x="46652" y="15905"/>
                  </a:lnTo>
                  <a:lnTo>
                    <a:pt x="63774" y="10440"/>
                  </a:lnTo>
                  <a:lnTo>
                    <a:pt x="84435" y="9069"/>
                  </a:lnTo>
                  <a:lnTo>
                    <a:pt x="104201" y="11988"/>
                  </a:lnTo>
                  <a:lnTo>
                    <a:pt x="117926" y="19635"/>
                  </a:lnTo>
                  <a:lnTo>
                    <a:pt x="164183" y="65492"/>
                  </a:lnTo>
                  <a:lnTo>
                    <a:pt x="172807" y="74106"/>
                  </a:lnTo>
                  <a:lnTo>
                    <a:pt x="190261" y="119816"/>
                  </a:lnTo>
                  <a:lnTo>
                    <a:pt x="201990" y="156747"/>
                  </a:lnTo>
                  <a:lnTo>
                    <a:pt x="204510" y="160496"/>
                  </a:lnTo>
                  <a:lnTo>
                    <a:pt x="206190" y="161937"/>
                  </a:lnTo>
                  <a:lnTo>
                    <a:pt x="207311" y="161839"/>
                  </a:lnTo>
                  <a:lnTo>
                    <a:pt x="208057" y="160715"/>
                  </a:lnTo>
                  <a:lnTo>
                    <a:pt x="209353" y="126753"/>
                  </a:lnTo>
                  <a:lnTo>
                    <a:pt x="210520" y="95689"/>
                  </a:lnTo>
                  <a:lnTo>
                    <a:pt x="214568" y="60716"/>
                  </a:lnTo>
                  <a:lnTo>
                    <a:pt x="217739" y="25552"/>
                  </a:lnTo>
                  <a:lnTo>
                    <a:pt x="226948" y="9083"/>
                  </a:lnTo>
                  <a:lnTo>
                    <a:pt x="233849" y="1728"/>
                  </a:lnTo>
                  <a:lnTo>
                    <a:pt x="241624" y="0"/>
                  </a:lnTo>
                  <a:lnTo>
                    <a:pt x="249983" y="2023"/>
                  </a:lnTo>
                  <a:lnTo>
                    <a:pt x="265620" y="11678"/>
                  </a:lnTo>
                  <a:lnTo>
                    <a:pt x="297994" y="48615"/>
                  </a:lnTo>
                  <a:lnTo>
                    <a:pt x="316430" y="88791"/>
                  </a:lnTo>
                  <a:lnTo>
                    <a:pt x="330028" y="131887"/>
                  </a:lnTo>
                  <a:lnTo>
                    <a:pt x="337440" y="169172"/>
                  </a:lnTo>
                  <a:lnTo>
                    <a:pt x="346339" y="213733"/>
                  </a:lnTo>
                  <a:lnTo>
                    <a:pt x="352425" y="2727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SMARTInkShape-1200"/>
            <p:cNvSpPr/>
            <p:nvPr>
              <p:custDataLst>
                <p:tags r:id="rId70"/>
              </p:custDataLst>
            </p:nvPr>
          </p:nvSpPr>
          <p:spPr>
            <a:xfrm>
              <a:off x="8839200" y="2000250"/>
              <a:ext cx="47626" cy="571501"/>
            </a:xfrm>
            <a:custGeom>
              <a:avLst/>
              <a:gdLst/>
              <a:ahLst/>
              <a:cxnLst/>
              <a:rect l="0" t="0" r="0" b="0"/>
              <a:pathLst>
                <a:path w="47626" h="571501">
                  <a:moveTo>
                    <a:pt x="0" y="0"/>
                  </a:moveTo>
                  <a:lnTo>
                    <a:pt x="0" y="0"/>
                  </a:lnTo>
                  <a:lnTo>
                    <a:pt x="18314" y="23370"/>
                  </a:lnTo>
                  <a:lnTo>
                    <a:pt x="30591" y="48905"/>
                  </a:lnTo>
                  <a:lnTo>
                    <a:pt x="37675" y="93582"/>
                  </a:lnTo>
                  <a:lnTo>
                    <a:pt x="44207" y="131680"/>
                  </a:lnTo>
                  <a:lnTo>
                    <a:pt x="45554" y="177070"/>
                  </a:lnTo>
                  <a:lnTo>
                    <a:pt x="42118" y="212048"/>
                  </a:lnTo>
                  <a:lnTo>
                    <a:pt x="39886" y="248760"/>
                  </a:lnTo>
                  <a:lnTo>
                    <a:pt x="38894" y="286243"/>
                  </a:lnTo>
                  <a:lnTo>
                    <a:pt x="38453" y="324069"/>
                  </a:lnTo>
                  <a:lnTo>
                    <a:pt x="35434" y="362047"/>
                  </a:lnTo>
                  <a:lnTo>
                    <a:pt x="31624" y="399035"/>
                  </a:lnTo>
                  <a:lnTo>
                    <a:pt x="29930" y="433113"/>
                  </a:lnTo>
                  <a:lnTo>
                    <a:pt x="32000" y="465898"/>
                  </a:lnTo>
                  <a:lnTo>
                    <a:pt x="36292" y="508460"/>
                  </a:lnTo>
                  <a:lnTo>
                    <a:pt x="47625" y="571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SMARTInkShape-1201"/>
            <p:cNvSpPr/>
            <p:nvPr>
              <p:custDataLst>
                <p:tags r:id="rId71"/>
              </p:custDataLst>
            </p:nvPr>
          </p:nvSpPr>
          <p:spPr>
            <a:xfrm>
              <a:off x="8973178" y="2152650"/>
              <a:ext cx="173627" cy="241105"/>
            </a:xfrm>
            <a:custGeom>
              <a:avLst/>
              <a:gdLst/>
              <a:ahLst/>
              <a:cxnLst/>
              <a:rect l="0" t="0" r="0" b="0"/>
              <a:pathLst>
                <a:path w="173627" h="241105">
                  <a:moveTo>
                    <a:pt x="37472" y="0"/>
                  </a:moveTo>
                  <a:lnTo>
                    <a:pt x="37472" y="0"/>
                  </a:lnTo>
                  <a:lnTo>
                    <a:pt x="29271" y="0"/>
                  </a:lnTo>
                  <a:lnTo>
                    <a:pt x="28829" y="1058"/>
                  </a:lnTo>
                  <a:lnTo>
                    <a:pt x="28339" y="5056"/>
                  </a:lnTo>
                  <a:lnTo>
                    <a:pt x="22476" y="10361"/>
                  </a:lnTo>
                  <a:lnTo>
                    <a:pt x="6523" y="22390"/>
                  </a:lnTo>
                  <a:lnTo>
                    <a:pt x="2550" y="31471"/>
                  </a:lnTo>
                  <a:lnTo>
                    <a:pt x="0" y="49490"/>
                  </a:lnTo>
                  <a:lnTo>
                    <a:pt x="8118" y="59390"/>
                  </a:lnTo>
                  <a:lnTo>
                    <a:pt x="24426" y="70846"/>
                  </a:lnTo>
                  <a:lnTo>
                    <a:pt x="69546" y="95447"/>
                  </a:lnTo>
                  <a:lnTo>
                    <a:pt x="95658" y="111536"/>
                  </a:lnTo>
                  <a:lnTo>
                    <a:pt x="132927" y="131510"/>
                  </a:lnTo>
                  <a:lnTo>
                    <a:pt x="156300" y="154677"/>
                  </a:lnTo>
                  <a:lnTo>
                    <a:pt x="171576" y="181650"/>
                  </a:lnTo>
                  <a:lnTo>
                    <a:pt x="173626" y="197503"/>
                  </a:lnTo>
                  <a:lnTo>
                    <a:pt x="172692" y="204694"/>
                  </a:lnTo>
                  <a:lnTo>
                    <a:pt x="163187" y="218328"/>
                  </a:lnTo>
                  <a:lnTo>
                    <a:pt x="147320" y="230384"/>
                  </a:lnTo>
                  <a:lnTo>
                    <a:pt x="126157" y="239271"/>
                  </a:lnTo>
                  <a:lnTo>
                    <a:pt x="105462" y="241104"/>
                  </a:lnTo>
                  <a:lnTo>
                    <a:pt x="95499" y="240111"/>
                  </a:lnTo>
                  <a:lnTo>
                    <a:pt x="75961" y="230541"/>
                  </a:lnTo>
                  <a:lnTo>
                    <a:pt x="49935" y="207303"/>
                  </a:lnTo>
                  <a:lnTo>
                    <a:pt x="27947" y="1809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SMARTInkShape-1202"/>
            <p:cNvSpPr/>
            <p:nvPr>
              <p:custDataLst>
                <p:tags r:id="rId72"/>
              </p:custDataLst>
            </p:nvPr>
          </p:nvSpPr>
          <p:spPr>
            <a:xfrm>
              <a:off x="9096375" y="2087924"/>
              <a:ext cx="209551" cy="121263"/>
            </a:xfrm>
            <a:custGeom>
              <a:avLst/>
              <a:gdLst/>
              <a:ahLst/>
              <a:cxnLst/>
              <a:rect l="0" t="0" r="0" b="0"/>
              <a:pathLst>
                <a:path w="209551" h="121263">
                  <a:moveTo>
                    <a:pt x="0" y="36151"/>
                  </a:moveTo>
                  <a:lnTo>
                    <a:pt x="0" y="36151"/>
                  </a:lnTo>
                  <a:lnTo>
                    <a:pt x="5057" y="26038"/>
                  </a:lnTo>
                  <a:lnTo>
                    <a:pt x="16007" y="18251"/>
                  </a:lnTo>
                  <a:lnTo>
                    <a:pt x="44912" y="2436"/>
                  </a:lnTo>
                  <a:lnTo>
                    <a:pt x="60178" y="0"/>
                  </a:lnTo>
                  <a:lnTo>
                    <a:pt x="81566" y="3685"/>
                  </a:lnTo>
                  <a:lnTo>
                    <a:pt x="96251" y="11480"/>
                  </a:lnTo>
                  <a:lnTo>
                    <a:pt x="99093" y="16528"/>
                  </a:lnTo>
                  <a:lnTo>
                    <a:pt x="102250" y="30605"/>
                  </a:lnTo>
                  <a:lnTo>
                    <a:pt x="100830" y="41800"/>
                  </a:lnTo>
                  <a:lnTo>
                    <a:pt x="97730" y="52420"/>
                  </a:lnTo>
                  <a:lnTo>
                    <a:pt x="93868" y="75191"/>
                  </a:lnTo>
                  <a:lnTo>
                    <a:pt x="78946" y="103825"/>
                  </a:lnTo>
                  <a:lnTo>
                    <a:pt x="77013" y="114881"/>
                  </a:lnTo>
                  <a:lnTo>
                    <a:pt x="77801" y="117213"/>
                  </a:lnTo>
                  <a:lnTo>
                    <a:pt x="79384" y="118767"/>
                  </a:lnTo>
                  <a:lnTo>
                    <a:pt x="81497" y="119803"/>
                  </a:lnTo>
                  <a:lnTo>
                    <a:pt x="94585" y="121262"/>
                  </a:lnTo>
                  <a:lnTo>
                    <a:pt x="111869" y="116638"/>
                  </a:lnTo>
                  <a:lnTo>
                    <a:pt x="150822" y="100106"/>
                  </a:lnTo>
                  <a:lnTo>
                    <a:pt x="177332" y="94259"/>
                  </a:lnTo>
                  <a:lnTo>
                    <a:pt x="181721" y="91823"/>
                  </a:lnTo>
                  <a:lnTo>
                    <a:pt x="184648" y="89140"/>
                  </a:lnTo>
                  <a:lnTo>
                    <a:pt x="209550" y="837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SMARTInkShape-1203"/>
            <p:cNvSpPr/>
            <p:nvPr>
              <p:custDataLst>
                <p:tags r:id="rId73"/>
              </p:custDataLst>
            </p:nvPr>
          </p:nvSpPr>
          <p:spPr>
            <a:xfrm>
              <a:off x="9220200" y="1866900"/>
              <a:ext cx="197678" cy="714376"/>
            </a:xfrm>
            <a:custGeom>
              <a:avLst/>
              <a:gdLst/>
              <a:ahLst/>
              <a:cxnLst/>
              <a:rect l="0" t="0" r="0" b="0"/>
              <a:pathLst>
                <a:path w="197678" h="714376">
                  <a:moveTo>
                    <a:pt x="0" y="0"/>
                  </a:moveTo>
                  <a:lnTo>
                    <a:pt x="0" y="0"/>
                  </a:lnTo>
                  <a:lnTo>
                    <a:pt x="7605" y="8663"/>
                  </a:lnTo>
                  <a:lnTo>
                    <a:pt x="37560" y="50817"/>
                  </a:lnTo>
                  <a:lnTo>
                    <a:pt x="69548" y="96116"/>
                  </a:lnTo>
                  <a:lnTo>
                    <a:pt x="96101" y="138663"/>
                  </a:lnTo>
                  <a:lnTo>
                    <a:pt x="123019" y="185842"/>
                  </a:lnTo>
                  <a:lnTo>
                    <a:pt x="137930" y="221238"/>
                  </a:lnTo>
                  <a:lnTo>
                    <a:pt x="151613" y="258136"/>
                  </a:lnTo>
                  <a:lnTo>
                    <a:pt x="163692" y="294644"/>
                  </a:lnTo>
                  <a:lnTo>
                    <a:pt x="172588" y="328508"/>
                  </a:lnTo>
                  <a:lnTo>
                    <a:pt x="180070" y="364020"/>
                  </a:lnTo>
                  <a:lnTo>
                    <a:pt x="186923" y="398854"/>
                  </a:lnTo>
                  <a:lnTo>
                    <a:pt x="195673" y="443322"/>
                  </a:lnTo>
                  <a:lnTo>
                    <a:pt x="197677" y="488483"/>
                  </a:lnTo>
                  <a:lnTo>
                    <a:pt x="190981" y="531263"/>
                  </a:lnTo>
                  <a:lnTo>
                    <a:pt x="181541" y="565258"/>
                  </a:lnTo>
                  <a:lnTo>
                    <a:pt x="169383" y="604929"/>
                  </a:lnTo>
                  <a:lnTo>
                    <a:pt x="154022" y="631734"/>
                  </a:lnTo>
                  <a:lnTo>
                    <a:pt x="120798" y="666320"/>
                  </a:lnTo>
                  <a:lnTo>
                    <a:pt x="76771" y="694451"/>
                  </a:lnTo>
                  <a:lnTo>
                    <a:pt x="28575" y="7143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8" name="SMARTInkShape-Group390"/>
          <p:cNvGrpSpPr/>
          <p:nvPr/>
        </p:nvGrpSpPr>
        <p:grpSpPr>
          <a:xfrm>
            <a:off x="4956265" y="2775812"/>
            <a:ext cx="387261" cy="529364"/>
            <a:chOff x="4956265" y="2775812"/>
            <a:chExt cx="387261" cy="529364"/>
          </a:xfrm>
        </p:grpSpPr>
        <p:sp>
          <p:nvSpPr>
            <p:cNvPr id="494" name="SMARTInkShape-1204"/>
            <p:cNvSpPr/>
            <p:nvPr>
              <p:custDataLst>
                <p:tags r:id="rId54"/>
              </p:custDataLst>
            </p:nvPr>
          </p:nvSpPr>
          <p:spPr>
            <a:xfrm>
              <a:off x="4956265" y="2775812"/>
              <a:ext cx="311061" cy="529364"/>
            </a:xfrm>
            <a:custGeom>
              <a:avLst/>
              <a:gdLst/>
              <a:ahLst/>
              <a:cxnLst/>
              <a:rect l="0" t="0" r="0" b="0"/>
              <a:pathLst>
                <a:path w="311061" h="529364">
                  <a:moveTo>
                    <a:pt x="311060" y="5488"/>
                  </a:moveTo>
                  <a:lnTo>
                    <a:pt x="311060" y="5488"/>
                  </a:lnTo>
                  <a:lnTo>
                    <a:pt x="306004" y="5488"/>
                  </a:lnTo>
                  <a:lnTo>
                    <a:pt x="286151" y="0"/>
                  </a:lnTo>
                  <a:lnTo>
                    <a:pt x="262757" y="4450"/>
                  </a:lnTo>
                  <a:lnTo>
                    <a:pt x="218726" y="18469"/>
                  </a:lnTo>
                  <a:lnTo>
                    <a:pt x="177227" y="32002"/>
                  </a:lnTo>
                  <a:lnTo>
                    <a:pt x="132185" y="51138"/>
                  </a:lnTo>
                  <a:lnTo>
                    <a:pt x="99310" y="59230"/>
                  </a:lnTo>
                  <a:lnTo>
                    <a:pt x="60388" y="67021"/>
                  </a:lnTo>
                  <a:lnTo>
                    <a:pt x="13493" y="79025"/>
                  </a:lnTo>
                  <a:lnTo>
                    <a:pt x="45" y="81162"/>
                  </a:lnTo>
                  <a:lnTo>
                    <a:pt x="0" y="83454"/>
                  </a:lnTo>
                  <a:lnTo>
                    <a:pt x="15340" y="123326"/>
                  </a:lnTo>
                  <a:lnTo>
                    <a:pt x="25457" y="166231"/>
                  </a:lnTo>
                  <a:lnTo>
                    <a:pt x="39999" y="205279"/>
                  </a:lnTo>
                  <a:lnTo>
                    <a:pt x="48555" y="248623"/>
                  </a:lnTo>
                  <a:lnTo>
                    <a:pt x="57362" y="285432"/>
                  </a:lnTo>
                  <a:lnTo>
                    <a:pt x="61618" y="323149"/>
                  </a:lnTo>
                  <a:lnTo>
                    <a:pt x="67935" y="361136"/>
                  </a:lnTo>
                  <a:lnTo>
                    <a:pt x="76510" y="399202"/>
                  </a:lnTo>
                  <a:lnTo>
                    <a:pt x="79816" y="430239"/>
                  </a:lnTo>
                  <a:lnTo>
                    <a:pt x="82460" y="52936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SMARTInkShape-1205"/>
            <p:cNvSpPr/>
            <p:nvPr>
              <p:custDataLst>
                <p:tags r:id="rId55"/>
              </p:custDataLst>
            </p:nvPr>
          </p:nvSpPr>
          <p:spPr>
            <a:xfrm>
              <a:off x="4981575" y="3143250"/>
              <a:ext cx="152401" cy="1"/>
            </a:xfrm>
            <a:custGeom>
              <a:avLst/>
              <a:gdLst/>
              <a:ahLst/>
              <a:cxnLst/>
              <a:rect l="0" t="0" r="0" b="0"/>
              <a:pathLst>
                <a:path w="152401" h="1">
                  <a:moveTo>
                    <a:pt x="0" y="0"/>
                  </a:moveTo>
                  <a:lnTo>
                    <a:pt x="0" y="0"/>
                  </a:lnTo>
                  <a:lnTo>
                    <a:pt x="46993" y="0"/>
                  </a:lnTo>
                  <a:lnTo>
                    <a:pt x="85561" y="0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SMARTInkShape-1206"/>
            <p:cNvSpPr/>
            <p:nvPr>
              <p:custDataLst>
                <p:tags r:id="rId56"/>
              </p:custDataLst>
            </p:nvPr>
          </p:nvSpPr>
          <p:spPr>
            <a:xfrm>
              <a:off x="5238750" y="3038475"/>
              <a:ext cx="104776" cy="19051"/>
            </a:xfrm>
            <a:custGeom>
              <a:avLst/>
              <a:gdLst/>
              <a:ahLst/>
              <a:cxnLst/>
              <a:rect l="0" t="0" r="0" b="0"/>
              <a:pathLst>
                <a:path w="104776" h="1905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13257" y="5056"/>
                  </a:lnTo>
                  <a:lnTo>
                    <a:pt x="38602" y="8642"/>
                  </a:lnTo>
                  <a:lnTo>
                    <a:pt x="10477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SMARTInkShape-1207"/>
            <p:cNvSpPr/>
            <p:nvPr>
              <p:custDataLst>
                <p:tags r:id="rId57"/>
              </p:custDataLst>
            </p:nvPr>
          </p:nvSpPr>
          <p:spPr>
            <a:xfrm>
              <a:off x="5229225" y="3200400"/>
              <a:ext cx="95251" cy="9526"/>
            </a:xfrm>
            <a:custGeom>
              <a:avLst/>
              <a:gdLst/>
              <a:ahLst/>
              <a:cxnLst/>
              <a:rect l="0" t="0" r="0" b="0"/>
              <a:pathLst>
                <a:path w="95251" h="9526">
                  <a:moveTo>
                    <a:pt x="0" y="9525"/>
                  </a:moveTo>
                  <a:lnTo>
                    <a:pt x="0" y="9525"/>
                  </a:lnTo>
                  <a:lnTo>
                    <a:pt x="24909" y="8467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2" name="SMARTInkShape-Group391"/>
          <p:cNvGrpSpPr/>
          <p:nvPr/>
        </p:nvGrpSpPr>
        <p:grpSpPr>
          <a:xfrm>
            <a:off x="5572125" y="2831980"/>
            <a:ext cx="695326" cy="577971"/>
            <a:chOff x="5572125" y="2831980"/>
            <a:chExt cx="695326" cy="577971"/>
          </a:xfrm>
        </p:grpSpPr>
        <p:sp>
          <p:nvSpPr>
            <p:cNvPr id="499" name="SMARTInkShape-1208"/>
            <p:cNvSpPr/>
            <p:nvPr>
              <p:custDataLst>
                <p:tags r:id="rId51"/>
              </p:custDataLst>
            </p:nvPr>
          </p:nvSpPr>
          <p:spPr>
            <a:xfrm>
              <a:off x="5572125" y="2831980"/>
              <a:ext cx="314326" cy="416046"/>
            </a:xfrm>
            <a:custGeom>
              <a:avLst/>
              <a:gdLst/>
              <a:ahLst/>
              <a:cxnLst/>
              <a:rect l="0" t="0" r="0" b="0"/>
              <a:pathLst>
                <a:path w="314326" h="416046">
                  <a:moveTo>
                    <a:pt x="0" y="92195"/>
                  </a:moveTo>
                  <a:lnTo>
                    <a:pt x="0" y="92195"/>
                  </a:lnTo>
                  <a:lnTo>
                    <a:pt x="42194" y="57605"/>
                  </a:lnTo>
                  <a:lnTo>
                    <a:pt x="86264" y="28321"/>
                  </a:lnTo>
                  <a:lnTo>
                    <a:pt x="130477" y="10825"/>
                  </a:lnTo>
                  <a:lnTo>
                    <a:pt x="173705" y="0"/>
                  </a:lnTo>
                  <a:lnTo>
                    <a:pt x="210218" y="672"/>
                  </a:lnTo>
                  <a:lnTo>
                    <a:pt x="233131" y="6010"/>
                  </a:lnTo>
                  <a:lnTo>
                    <a:pt x="250369" y="15438"/>
                  </a:lnTo>
                  <a:lnTo>
                    <a:pt x="266918" y="32646"/>
                  </a:lnTo>
                  <a:lnTo>
                    <a:pt x="272089" y="44915"/>
                  </a:lnTo>
                  <a:lnTo>
                    <a:pt x="273467" y="51150"/>
                  </a:lnTo>
                  <a:lnTo>
                    <a:pt x="270352" y="75094"/>
                  </a:lnTo>
                  <a:lnTo>
                    <a:pt x="251154" y="119234"/>
                  </a:lnTo>
                  <a:lnTo>
                    <a:pt x="226816" y="156181"/>
                  </a:lnTo>
                  <a:lnTo>
                    <a:pt x="199496" y="193939"/>
                  </a:lnTo>
                  <a:lnTo>
                    <a:pt x="171293" y="231938"/>
                  </a:lnTo>
                  <a:lnTo>
                    <a:pt x="141770" y="268949"/>
                  </a:lnTo>
                  <a:lnTo>
                    <a:pt x="100049" y="310436"/>
                  </a:lnTo>
                  <a:lnTo>
                    <a:pt x="52855" y="357985"/>
                  </a:lnTo>
                  <a:lnTo>
                    <a:pt x="44658" y="371191"/>
                  </a:lnTo>
                  <a:lnTo>
                    <a:pt x="41015" y="384116"/>
                  </a:lnTo>
                  <a:lnTo>
                    <a:pt x="42159" y="388409"/>
                  </a:lnTo>
                  <a:lnTo>
                    <a:pt x="45040" y="391271"/>
                  </a:lnTo>
                  <a:lnTo>
                    <a:pt x="53884" y="394451"/>
                  </a:lnTo>
                  <a:lnTo>
                    <a:pt x="88098" y="399315"/>
                  </a:lnTo>
                  <a:lnTo>
                    <a:pt x="120646" y="403317"/>
                  </a:lnTo>
                  <a:lnTo>
                    <a:pt x="159807" y="405097"/>
                  </a:lnTo>
                  <a:lnTo>
                    <a:pt x="203278" y="406098"/>
                  </a:lnTo>
                  <a:lnTo>
                    <a:pt x="241323" y="411452"/>
                  </a:lnTo>
                  <a:lnTo>
                    <a:pt x="314325" y="41604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SMARTInkShape-1209"/>
            <p:cNvSpPr/>
            <p:nvPr>
              <p:custDataLst>
                <p:tags r:id="rId52"/>
              </p:custDataLst>
            </p:nvPr>
          </p:nvSpPr>
          <p:spPr>
            <a:xfrm>
              <a:off x="5950345" y="2885460"/>
              <a:ext cx="243686" cy="415158"/>
            </a:xfrm>
            <a:custGeom>
              <a:avLst/>
              <a:gdLst/>
              <a:ahLst/>
              <a:cxnLst/>
              <a:rect l="0" t="0" r="0" b="0"/>
              <a:pathLst>
                <a:path w="243686" h="415158">
                  <a:moveTo>
                    <a:pt x="145655" y="10140"/>
                  </a:moveTo>
                  <a:lnTo>
                    <a:pt x="145655" y="10140"/>
                  </a:lnTo>
                  <a:lnTo>
                    <a:pt x="140599" y="10140"/>
                  </a:lnTo>
                  <a:lnTo>
                    <a:pt x="104951" y="1939"/>
                  </a:lnTo>
                  <a:lnTo>
                    <a:pt x="68096" y="6064"/>
                  </a:lnTo>
                  <a:lnTo>
                    <a:pt x="28718" y="24102"/>
                  </a:lnTo>
                  <a:lnTo>
                    <a:pt x="14308" y="37864"/>
                  </a:lnTo>
                  <a:lnTo>
                    <a:pt x="3374" y="63157"/>
                  </a:lnTo>
                  <a:lnTo>
                    <a:pt x="0" y="74060"/>
                  </a:lnTo>
                  <a:lnTo>
                    <a:pt x="1897" y="97463"/>
                  </a:lnTo>
                  <a:lnTo>
                    <a:pt x="15306" y="136868"/>
                  </a:lnTo>
                  <a:lnTo>
                    <a:pt x="55973" y="183169"/>
                  </a:lnTo>
                  <a:lnTo>
                    <a:pt x="98763" y="219062"/>
                  </a:lnTo>
                  <a:lnTo>
                    <a:pt x="145752" y="251357"/>
                  </a:lnTo>
                  <a:lnTo>
                    <a:pt x="188236" y="283179"/>
                  </a:lnTo>
                  <a:lnTo>
                    <a:pt x="222984" y="329490"/>
                  </a:lnTo>
                  <a:lnTo>
                    <a:pt x="228893" y="349472"/>
                  </a:lnTo>
                  <a:lnTo>
                    <a:pt x="230644" y="378912"/>
                  </a:lnTo>
                  <a:lnTo>
                    <a:pt x="226655" y="388279"/>
                  </a:lnTo>
                  <a:lnTo>
                    <a:pt x="210936" y="404333"/>
                  </a:lnTo>
                  <a:lnTo>
                    <a:pt x="195483" y="412878"/>
                  </a:lnTo>
                  <a:lnTo>
                    <a:pt x="188398" y="415157"/>
                  </a:lnTo>
                  <a:lnTo>
                    <a:pt x="172060" y="414867"/>
                  </a:lnTo>
                  <a:lnTo>
                    <a:pt x="156332" y="411210"/>
                  </a:lnTo>
                  <a:lnTo>
                    <a:pt x="140470" y="402143"/>
                  </a:lnTo>
                  <a:lnTo>
                    <a:pt x="123893" y="386521"/>
                  </a:lnTo>
                  <a:lnTo>
                    <a:pt x="111807" y="367429"/>
                  </a:lnTo>
                  <a:lnTo>
                    <a:pt x="102582" y="342134"/>
                  </a:lnTo>
                  <a:lnTo>
                    <a:pt x="100438" y="314531"/>
                  </a:lnTo>
                  <a:lnTo>
                    <a:pt x="107092" y="285185"/>
                  </a:lnTo>
                  <a:lnTo>
                    <a:pt x="127768" y="237880"/>
                  </a:lnTo>
                  <a:lnTo>
                    <a:pt x="146000" y="200385"/>
                  </a:lnTo>
                  <a:lnTo>
                    <a:pt x="167629" y="159643"/>
                  </a:lnTo>
                  <a:lnTo>
                    <a:pt x="191324" y="119701"/>
                  </a:lnTo>
                  <a:lnTo>
                    <a:pt x="218294" y="72704"/>
                  </a:lnTo>
                  <a:lnTo>
                    <a:pt x="240018" y="30739"/>
                  </a:lnTo>
                  <a:lnTo>
                    <a:pt x="243489" y="23873"/>
                  </a:lnTo>
                  <a:lnTo>
                    <a:pt x="243685" y="17179"/>
                  </a:lnTo>
                  <a:lnTo>
                    <a:pt x="238260" y="4096"/>
                  </a:lnTo>
                  <a:lnTo>
                    <a:pt x="232792" y="819"/>
                  </a:lnTo>
                  <a:lnTo>
                    <a:pt x="218249" y="0"/>
                  </a:lnTo>
                  <a:lnTo>
                    <a:pt x="173755" y="10895"/>
                  </a:lnTo>
                  <a:lnTo>
                    <a:pt x="156027" y="17884"/>
                  </a:lnTo>
                  <a:lnTo>
                    <a:pt x="126605" y="387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SMARTInkShape-1210"/>
            <p:cNvSpPr/>
            <p:nvPr>
              <p:custDataLst>
                <p:tags r:id="rId53"/>
              </p:custDataLst>
            </p:nvPr>
          </p:nvSpPr>
          <p:spPr>
            <a:xfrm>
              <a:off x="6229350" y="3286125"/>
              <a:ext cx="38101" cy="123826"/>
            </a:xfrm>
            <a:custGeom>
              <a:avLst/>
              <a:gdLst/>
              <a:ahLst/>
              <a:cxnLst/>
              <a:rect l="0" t="0" r="0" b="0"/>
              <a:pathLst>
                <a:path w="38101" h="123826">
                  <a:moveTo>
                    <a:pt x="0" y="0"/>
                  </a:moveTo>
                  <a:lnTo>
                    <a:pt x="0" y="0"/>
                  </a:lnTo>
                  <a:lnTo>
                    <a:pt x="17900" y="20722"/>
                  </a:lnTo>
                  <a:lnTo>
                    <a:pt x="31523" y="49837"/>
                  </a:lnTo>
                  <a:lnTo>
                    <a:pt x="36801" y="80674"/>
                  </a:lnTo>
                  <a:lnTo>
                    <a:pt x="38100" y="1238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6" name="SMARTInkShape-Group392"/>
          <p:cNvGrpSpPr/>
          <p:nvPr/>
        </p:nvGrpSpPr>
        <p:grpSpPr>
          <a:xfrm>
            <a:off x="6431980" y="2935683"/>
            <a:ext cx="965607" cy="452858"/>
            <a:chOff x="6431980" y="2935683"/>
            <a:chExt cx="965607" cy="452858"/>
          </a:xfrm>
        </p:grpSpPr>
        <p:sp>
          <p:nvSpPr>
            <p:cNvPr id="503" name="SMARTInkShape-1211"/>
            <p:cNvSpPr/>
            <p:nvPr>
              <p:custDataLst>
                <p:tags r:id="rId48"/>
              </p:custDataLst>
            </p:nvPr>
          </p:nvSpPr>
          <p:spPr>
            <a:xfrm>
              <a:off x="6431980" y="2935683"/>
              <a:ext cx="283146" cy="452858"/>
            </a:xfrm>
            <a:custGeom>
              <a:avLst/>
              <a:gdLst/>
              <a:ahLst/>
              <a:cxnLst/>
              <a:rect l="0" t="0" r="0" b="0"/>
              <a:pathLst>
                <a:path w="283146" h="452858">
                  <a:moveTo>
                    <a:pt x="283145" y="45642"/>
                  </a:moveTo>
                  <a:lnTo>
                    <a:pt x="283145" y="45642"/>
                  </a:lnTo>
                  <a:lnTo>
                    <a:pt x="243047" y="22850"/>
                  </a:lnTo>
                  <a:lnTo>
                    <a:pt x="197156" y="4710"/>
                  </a:lnTo>
                  <a:lnTo>
                    <a:pt x="163710" y="0"/>
                  </a:lnTo>
                  <a:lnTo>
                    <a:pt x="122087" y="6013"/>
                  </a:lnTo>
                  <a:lnTo>
                    <a:pt x="83291" y="17392"/>
                  </a:lnTo>
                  <a:lnTo>
                    <a:pt x="45054" y="34888"/>
                  </a:lnTo>
                  <a:lnTo>
                    <a:pt x="21511" y="52568"/>
                  </a:lnTo>
                  <a:lnTo>
                    <a:pt x="10583" y="70592"/>
                  </a:lnTo>
                  <a:lnTo>
                    <a:pt x="0" y="106544"/>
                  </a:lnTo>
                  <a:lnTo>
                    <a:pt x="8280" y="142592"/>
                  </a:lnTo>
                  <a:lnTo>
                    <a:pt x="24139" y="171617"/>
                  </a:lnTo>
                  <a:lnTo>
                    <a:pt x="65083" y="209836"/>
                  </a:lnTo>
                  <a:lnTo>
                    <a:pt x="107427" y="241059"/>
                  </a:lnTo>
                  <a:lnTo>
                    <a:pt x="144062" y="266174"/>
                  </a:lnTo>
                  <a:lnTo>
                    <a:pt x="186763" y="302047"/>
                  </a:lnTo>
                  <a:lnTo>
                    <a:pt x="230314" y="342279"/>
                  </a:lnTo>
                  <a:lnTo>
                    <a:pt x="250793" y="374952"/>
                  </a:lnTo>
                  <a:lnTo>
                    <a:pt x="252052" y="386890"/>
                  </a:lnTo>
                  <a:lnTo>
                    <a:pt x="244985" y="411444"/>
                  </a:lnTo>
                  <a:lnTo>
                    <a:pt x="231260" y="428001"/>
                  </a:lnTo>
                  <a:lnTo>
                    <a:pt x="196578" y="447254"/>
                  </a:lnTo>
                  <a:lnTo>
                    <a:pt x="163540" y="452857"/>
                  </a:lnTo>
                  <a:lnTo>
                    <a:pt x="131995" y="449461"/>
                  </a:lnTo>
                  <a:lnTo>
                    <a:pt x="99438" y="437774"/>
                  </a:lnTo>
                  <a:lnTo>
                    <a:pt x="59242" y="410142"/>
                  </a:lnTo>
                  <a:lnTo>
                    <a:pt x="51341" y="394967"/>
                  </a:lnTo>
                  <a:lnTo>
                    <a:pt x="46893" y="360107"/>
                  </a:lnTo>
                  <a:lnTo>
                    <a:pt x="47969" y="329337"/>
                  </a:lnTo>
                  <a:lnTo>
                    <a:pt x="61534" y="288215"/>
                  </a:lnTo>
                  <a:lnTo>
                    <a:pt x="85191" y="250278"/>
                  </a:lnTo>
                  <a:lnTo>
                    <a:pt x="124451" y="208477"/>
                  </a:lnTo>
                  <a:lnTo>
                    <a:pt x="160277" y="179262"/>
                  </a:lnTo>
                  <a:lnTo>
                    <a:pt x="197704" y="150497"/>
                  </a:lnTo>
                  <a:lnTo>
                    <a:pt x="273620" y="9326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SMARTInkShape-1212"/>
            <p:cNvSpPr/>
            <p:nvPr>
              <p:custDataLst>
                <p:tags r:id="rId49"/>
              </p:custDataLst>
            </p:nvPr>
          </p:nvSpPr>
          <p:spPr>
            <a:xfrm>
              <a:off x="6765001" y="2990850"/>
              <a:ext cx="289289" cy="317101"/>
            </a:xfrm>
            <a:custGeom>
              <a:avLst/>
              <a:gdLst/>
              <a:ahLst/>
              <a:cxnLst/>
              <a:rect l="0" t="0" r="0" b="0"/>
              <a:pathLst>
                <a:path w="289289" h="317101">
                  <a:moveTo>
                    <a:pt x="121574" y="0"/>
                  </a:moveTo>
                  <a:lnTo>
                    <a:pt x="121574" y="0"/>
                  </a:lnTo>
                  <a:lnTo>
                    <a:pt x="107385" y="0"/>
                  </a:lnTo>
                  <a:lnTo>
                    <a:pt x="101862" y="2822"/>
                  </a:lnTo>
                  <a:lnTo>
                    <a:pt x="93763" y="10779"/>
                  </a:lnTo>
                  <a:lnTo>
                    <a:pt x="58803" y="52050"/>
                  </a:lnTo>
                  <a:lnTo>
                    <a:pt x="29242" y="95833"/>
                  </a:lnTo>
                  <a:lnTo>
                    <a:pt x="9144" y="138521"/>
                  </a:lnTo>
                  <a:lnTo>
                    <a:pt x="0" y="180115"/>
                  </a:lnTo>
                  <a:lnTo>
                    <a:pt x="1016" y="224550"/>
                  </a:lnTo>
                  <a:lnTo>
                    <a:pt x="8242" y="262678"/>
                  </a:lnTo>
                  <a:lnTo>
                    <a:pt x="15112" y="281846"/>
                  </a:lnTo>
                  <a:lnTo>
                    <a:pt x="25222" y="293893"/>
                  </a:lnTo>
                  <a:lnTo>
                    <a:pt x="42813" y="306625"/>
                  </a:lnTo>
                  <a:lnTo>
                    <a:pt x="76601" y="317100"/>
                  </a:lnTo>
                  <a:lnTo>
                    <a:pt x="107936" y="315206"/>
                  </a:lnTo>
                  <a:lnTo>
                    <a:pt x="152811" y="302239"/>
                  </a:lnTo>
                  <a:lnTo>
                    <a:pt x="196418" y="278894"/>
                  </a:lnTo>
                  <a:lnTo>
                    <a:pt x="225947" y="255144"/>
                  </a:lnTo>
                  <a:lnTo>
                    <a:pt x="256765" y="212128"/>
                  </a:lnTo>
                  <a:lnTo>
                    <a:pt x="280414" y="169137"/>
                  </a:lnTo>
                  <a:lnTo>
                    <a:pt x="289288" y="127020"/>
                  </a:lnTo>
                  <a:lnTo>
                    <a:pt x="289247" y="95612"/>
                  </a:lnTo>
                  <a:lnTo>
                    <a:pt x="282173" y="71069"/>
                  </a:lnTo>
                  <a:lnTo>
                    <a:pt x="266290" y="44459"/>
                  </a:lnTo>
                  <a:lnTo>
                    <a:pt x="248179" y="28225"/>
                  </a:lnTo>
                  <a:lnTo>
                    <a:pt x="206411" y="9897"/>
                  </a:lnTo>
                  <a:lnTo>
                    <a:pt x="140624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SMARTInkShape-1213"/>
            <p:cNvSpPr/>
            <p:nvPr>
              <p:custDataLst>
                <p:tags r:id="rId50"/>
              </p:custDataLst>
            </p:nvPr>
          </p:nvSpPr>
          <p:spPr>
            <a:xfrm>
              <a:off x="7096812" y="2981325"/>
              <a:ext cx="300775" cy="330888"/>
            </a:xfrm>
            <a:custGeom>
              <a:avLst/>
              <a:gdLst/>
              <a:ahLst/>
              <a:cxnLst/>
              <a:rect l="0" t="0" r="0" b="0"/>
              <a:pathLst>
                <a:path w="300775" h="330888">
                  <a:moveTo>
                    <a:pt x="94563" y="0"/>
                  </a:moveTo>
                  <a:lnTo>
                    <a:pt x="94563" y="0"/>
                  </a:lnTo>
                  <a:lnTo>
                    <a:pt x="72443" y="38596"/>
                  </a:lnTo>
                  <a:lnTo>
                    <a:pt x="44417" y="77519"/>
                  </a:lnTo>
                  <a:lnTo>
                    <a:pt x="20161" y="123999"/>
                  </a:lnTo>
                  <a:lnTo>
                    <a:pt x="4529" y="161959"/>
                  </a:lnTo>
                  <a:lnTo>
                    <a:pt x="0" y="209554"/>
                  </a:lnTo>
                  <a:lnTo>
                    <a:pt x="9765" y="257176"/>
                  </a:lnTo>
                  <a:lnTo>
                    <a:pt x="16658" y="275167"/>
                  </a:lnTo>
                  <a:lnTo>
                    <a:pt x="44375" y="310593"/>
                  </a:lnTo>
                  <a:lnTo>
                    <a:pt x="68051" y="324978"/>
                  </a:lnTo>
                  <a:lnTo>
                    <a:pt x="110343" y="330887"/>
                  </a:lnTo>
                  <a:lnTo>
                    <a:pt x="147922" y="327582"/>
                  </a:lnTo>
                  <a:lnTo>
                    <a:pt x="189064" y="309378"/>
                  </a:lnTo>
                  <a:lnTo>
                    <a:pt x="227766" y="282578"/>
                  </a:lnTo>
                  <a:lnTo>
                    <a:pt x="260927" y="247023"/>
                  </a:lnTo>
                  <a:lnTo>
                    <a:pt x="281314" y="208368"/>
                  </a:lnTo>
                  <a:lnTo>
                    <a:pt x="298982" y="163887"/>
                  </a:lnTo>
                  <a:lnTo>
                    <a:pt x="300774" y="140572"/>
                  </a:lnTo>
                  <a:lnTo>
                    <a:pt x="298043" y="109043"/>
                  </a:lnTo>
                  <a:lnTo>
                    <a:pt x="284834" y="79508"/>
                  </a:lnTo>
                  <a:lnTo>
                    <a:pt x="251974" y="36166"/>
                  </a:lnTo>
                  <a:lnTo>
                    <a:pt x="232610" y="23835"/>
                  </a:lnTo>
                  <a:lnTo>
                    <a:pt x="185685" y="7295"/>
                  </a:lnTo>
                  <a:lnTo>
                    <a:pt x="138143" y="2161"/>
                  </a:lnTo>
                  <a:lnTo>
                    <a:pt x="99008" y="5697"/>
                  </a:lnTo>
                  <a:lnTo>
                    <a:pt x="58399" y="17431"/>
                  </a:lnTo>
                  <a:lnTo>
                    <a:pt x="27888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0" name="SMARTInkShape-Group393"/>
          <p:cNvGrpSpPr/>
          <p:nvPr/>
        </p:nvGrpSpPr>
        <p:grpSpPr>
          <a:xfrm>
            <a:off x="4439269" y="2600335"/>
            <a:ext cx="4198347" cy="1152075"/>
            <a:chOff x="4439269" y="2600335"/>
            <a:chExt cx="4198347" cy="1152075"/>
          </a:xfrm>
        </p:grpSpPr>
        <p:sp>
          <p:nvSpPr>
            <p:cNvPr id="507" name="SMARTInkShape-1214"/>
            <p:cNvSpPr/>
            <p:nvPr>
              <p:custDataLst>
                <p:tags r:id="rId45"/>
              </p:custDataLst>
            </p:nvPr>
          </p:nvSpPr>
          <p:spPr>
            <a:xfrm>
              <a:off x="7629525" y="2905125"/>
              <a:ext cx="23715" cy="381001"/>
            </a:xfrm>
            <a:custGeom>
              <a:avLst/>
              <a:gdLst/>
              <a:ahLst/>
              <a:cxnLst/>
              <a:rect l="0" t="0" r="0" b="0"/>
              <a:pathLst>
                <a:path w="23715" h="381001">
                  <a:moveTo>
                    <a:pt x="9525" y="0"/>
                  </a:moveTo>
                  <a:lnTo>
                    <a:pt x="9525" y="0"/>
                  </a:lnTo>
                  <a:lnTo>
                    <a:pt x="14582" y="0"/>
                  </a:lnTo>
                  <a:lnTo>
                    <a:pt x="16071" y="1058"/>
                  </a:lnTo>
                  <a:lnTo>
                    <a:pt x="17064" y="2822"/>
                  </a:lnTo>
                  <a:lnTo>
                    <a:pt x="23714" y="28427"/>
                  </a:lnTo>
                  <a:lnTo>
                    <a:pt x="21069" y="66646"/>
                  </a:lnTo>
                  <a:lnTo>
                    <a:pt x="19448" y="107591"/>
                  </a:lnTo>
                  <a:lnTo>
                    <a:pt x="16346" y="143709"/>
                  </a:lnTo>
                  <a:lnTo>
                    <a:pt x="8723" y="181223"/>
                  </a:lnTo>
                  <a:lnTo>
                    <a:pt x="2584" y="219148"/>
                  </a:lnTo>
                  <a:lnTo>
                    <a:pt x="510" y="264833"/>
                  </a:lnTo>
                  <a:lnTo>
                    <a:pt x="151" y="309891"/>
                  </a:lnTo>
                  <a:lnTo>
                    <a:pt x="20" y="351737"/>
                  </a:lnTo>
                  <a:lnTo>
                    <a:pt x="0" y="3810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SMARTInkShape-1215"/>
            <p:cNvSpPr/>
            <p:nvPr>
              <p:custDataLst>
                <p:tags r:id="rId46"/>
              </p:custDataLst>
            </p:nvPr>
          </p:nvSpPr>
          <p:spPr>
            <a:xfrm>
              <a:off x="7658100" y="2915042"/>
              <a:ext cx="247651" cy="392930"/>
            </a:xfrm>
            <a:custGeom>
              <a:avLst/>
              <a:gdLst/>
              <a:ahLst/>
              <a:cxnLst/>
              <a:rect l="0" t="0" r="0" b="0"/>
              <a:pathLst>
                <a:path w="247651" h="392930">
                  <a:moveTo>
                    <a:pt x="0" y="9133"/>
                  </a:moveTo>
                  <a:lnTo>
                    <a:pt x="0" y="9133"/>
                  </a:lnTo>
                  <a:lnTo>
                    <a:pt x="0" y="0"/>
                  </a:lnTo>
                  <a:lnTo>
                    <a:pt x="0" y="4781"/>
                  </a:lnTo>
                  <a:lnTo>
                    <a:pt x="9700" y="51072"/>
                  </a:lnTo>
                  <a:lnTo>
                    <a:pt x="22667" y="95364"/>
                  </a:lnTo>
                  <a:lnTo>
                    <a:pt x="35013" y="140662"/>
                  </a:lnTo>
                  <a:lnTo>
                    <a:pt x="44476" y="177809"/>
                  </a:lnTo>
                  <a:lnTo>
                    <a:pt x="53983" y="214569"/>
                  </a:lnTo>
                  <a:lnTo>
                    <a:pt x="66677" y="255970"/>
                  </a:lnTo>
                  <a:lnTo>
                    <a:pt x="79375" y="294723"/>
                  </a:lnTo>
                  <a:lnTo>
                    <a:pt x="98621" y="332951"/>
                  </a:lnTo>
                  <a:lnTo>
                    <a:pt x="116534" y="368254"/>
                  </a:lnTo>
                  <a:lnTo>
                    <a:pt x="135085" y="390868"/>
                  </a:lnTo>
                  <a:lnTo>
                    <a:pt x="138740" y="392739"/>
                  </a:lnTo>
                  <a:lnTo>
                    <a:pt x="142235" y="392929"/>
                  </a:lnTo>
                  <a:lnTo>
                    <a:pt x="145623" y="391997"/>
                  </a:lnTo>
                  <a:lnTo>
                    <a:pt x="147882" y="389259"/>
                  </a:lnTo>
                  <a:lnTo>
                    <a:pt x="156862" y="343556"/>
                  </a:lnTo>
                  <a:lnTo>
                    <a:pt x="165481" y="302484"/>
                  </a:lnTo>
                  <a:lnTo>
                    <a:pt x="174738" y="263504"/>
                  </a:lnTo>
                  <a:lnTo>
                    <a:pt x="189240" y="225143"/>
                  </a:lnTo>
                  <a:lnTo>
                    <a:pt x="196829" y="186966"/>
                  </a:lnTo>
                  <a:lnTo>
                    <a:pt x="213544" y="143744"/>
                  </a:lnTo>
                  <a:lnTo>
                    <a:pt x="231465" y="100080"/>
                  </a:lnTo>
                  <a:lnTo>
                    <a:pt x="247650" y="662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SMARTInkShape-1216"/>
            <p:cNvSpPr/>
            <p:nvPr>
              <p:custDataLst>
                <p:tags r:id="rId47"/>
              </p:custDataLst>
            </p:nvPr>
          </p:nvSpPr>
          <p:spPr>
            <a:xfrm>
              <a:off x="4439269" y="2600335"/>
              <a:ext cx="4198347" cy="1152075"/>
            </a:xfrm>
            <a:custGeom>
              <a:avLst/>
              <a:gdLst/>
              <a:ahLst/>
              <a:cxnLst/>
              <a:rect l="0" t="0" r="0" b="0"/>
              <a:pathLst>
                <a:path w="4198347" h="1152075">
                  <a:moveTo>
                    <a:pt x="3780806" y="257165"/>
                  </a:moveTo>
                  <a:lnTo>
                    <a:pt x="3780806" y="257165"/>
                  </a:lnTo>
                  <a:lnTo>
                    <a:pt x="3775750" y="257165"/>
                  </a:lnTo>
                  <a:lnTo>
                    <a:pt x="3729989" y="230650"/>
                  </a:lnTo>
                  <a:lnTo>
                    <a:pt x="3686807" y="212691"/>
                  </a:lnTo>
                  <a:lnTo>
                    <a:pt x="3644881" y="192680"/>
                  </a:lnTo>
                  <a:lnTo>
                    <a:pt x="3605771" y="181614"/>
                  </a:lnTo>
                  <a:lnTo>
                    <a:pt x="3560669" y="171632"/>
                  </a:lnTo>
                  <a:lnTo>
                    <a:pt x="3513791" y="161972"/>
                  </a:lnTo>
                  <a:lnTo>
                    <a:pt x="3466388" y="152407"/>
                  </a:lnTo>
                  <a:lnTo>
                    <a:pt x="3418829" y="142870"/>
                  </a:lnTo>
                  <a:lnTo>
                    <a:pt x="3384977" y="137575"/>
                  </a:lnTo>
                  <a:lnTo>
                    <a:pt x="3345238" y="135222"/>
                  </a:lnTo>
                  <a:lnTo>
                    <a:pt x="3305703" y="131354"/>
                  </a:lnTo>
                  <a:lnTo>
                    <a:pt x="3266966" y="126107"/>
                  </a:lnTo>
                  <a:lnTo>
                    <a:pt x="3228582" y="120248"/>
                  </a:lnTo>
                  <a:lnTo>
                    <a:pt x="3187534" y="116938"/>
                  </a:lnTo>
                  <a:lnTo>
                    <a:pt x="3144597" y="114409"/>
                  </a:lnTo>
                  <a:lnTo>
                    <a:pt x="3100818" y="109757"/>
                  </a:lnTo>
                  <a:lnTo>
                    <a:pt x="3056667" y="104161"/>
                  </a:lnTo>
                  <a:lnTo>
                    <a:pt x="3012350" y="98146"/>
                  </a:lnTo>
                  <a:lnTo>
                    <a:pt x="2967959" y="91946"/>
                  </a:lnTo>
                  <a:lnTo>
                    <a:pt x="2920713" y="88484"/>
                  </a:lnTo>
                  <a:lnTo>
                    <a:pt x="2896261" y="87561"/>
                  </a:lnTo>
                  <a:lnTo>
                    <a:pt x="2871493" y="85887"/>
                  </a:lnTo>
                  <a:lnTo>
                    <a:pt x="2846513" y="83713"/>
                  </a:lnTo>
                  <a:lnTo>
                    <a:pt x="2821395" y="81205"/>
                  </a:lnTo>
                  <a:lnTo>
                    <a:pt x="2796182" y="78475"/>
                  </a:lnTo>
                  <a:lnTo>
                    <a:pt x="2770906" y="75597"/>
                  </a:lnTo>
                  <a:lnTo>
                    <a:pt x="2745589" y="72620"/>
                  </a:lnTo>
                  <a:lnTo>
                    <a:pt x="2719186" y="69576"/>
                  </a:lnTo>
                  <a:lnTo>
                    <a:pt x="2692060" y="66489"/>
                  </a:lnTo>
                  <a:lnTo>
                    <a:pt x="2664450" y="63373"/>
                  </a:lnTo>
                  <a:lnTo>
                    <a:pt x="2637577" y="61295"/>
                  </a:lnTo>
                  <a:lnTo>
                    <a:pt x="2611195" y="59910"/>
                  </a:lnTo>
                  <a:lnTo>
                    <a:pt x="2585141" y="58987"/>
                  </a:lnTo>
                  <a:lnTo>
                    <a:pt x="2558246" y="58371"/>
                  </a:lnTo>
                  <a:lnTo>
                    <a:pt x="2530791" y="57961"/>
                  </a:lnTo>
                  <a:lnTo>
                    <a:pt x="2502962" y="57687"/>
                  </a:lnTo>
                  <a:lnTo>
                    <a:pt x="2475944" y="56446"/>
                  </a:lnTo>
                  <a:lnTo>
                    <a:pt x="2449465" y="54561"/>
                  </a:lnTo>
                  <a:lnTo>
                    <a:pt x="2423345" y="52246"/>
                  </a:lnTo>
                  <a:lnTo>
                    <a:pt x="2396407" y="50702"/>
                  </a:lnTo>
                  <a:lnTo>
                    <a:pt x="2368923" y="49673"/>
                  </a:lnTo>
                  <a:lnTo>
                    <a:pt x="2341076" y="48987"/>
                  </a:lnTo>
                  <a:lnTo>
                    <a:pt x="2312986" y="47471"/>
                  </a:lnTo>
                  <a:lnTo>
                    <a:pt x="2284734" y="45402"/>
                  </a:lnTo>
                  <a:lnTo>
                    <a:pt x="2256375" y="42965"/>
                  </a:lnTo>
                  <a:lnTo>
                    <a:pt x="2227943" y="41340"/>
                  </a:lnTo>
                  <a:lnTo>
                    <a:pt x="2199464" y="40257"/>
                  </a:lnTo>
                  <a:lnTo>
                    <a:pt x="2170953" y="39534"/>
                  </a:lnTo>
                  <a:lnTo>
                    <a:pt x="2141363" y="37995"/>
                  </a:lnTo>
                  <a:lnTo>
                    <a:pt x="2111052" y="35910"/>
                  </a:lnTo>
                  <a:lnTo>
                    <a:pt x="2080262" y="33462"/>
                  </a:lnTo>
                  <a:lnTo>
                    <a:pt x="2050210" y="30771"/>
                  </a:lnTo>
                  <a:lnTo>
                    <a:pt x="2020651" y="27919"/>
                  </a:lnTo>
                  <a:lnTo>
                    <a:pt x="1991419" y="24959"/>
                  </a:lnTo>
                  <a:lnTo>
                    <a:pt x="1961348" y="22986"/>
                  </a:lnTo>
                  <a:lnTo>
                    <a:pt x="1930717" y="21671"/>
                  </a:lnTo>
                  <a:lnTo>
                    <a:pt x="1899714" y="20794"/>
                  </a:lnTo>
                  <a:lnTo>
                    <a:pt x="1869519" y="19151"/>
                  </a:lnTo>
                  <a:lnTo>
                    <a:pt x="1839865" y="16997"/>
                  </a:lnTo>
                  <a:lnTo>
                    <a:pt x="1810570" y="14503"/>
                  </a:lnTo>
                  <a:lnTo>
                    <a:pt x="1780457" y="11782"/>
                  </a:lnTo>
                  <a:lnTo>
                    <a:pt x="1749799" y="8910"/>
                  </a:lnTo>
                  <a:lnTo>
                    <a:pt x="1718776" y="5937"/>
                  </a:lnTo>
                  <a:lnTo>
                    <a:pt x="1688570" y="5013"/>
                  </a:lnTo>
                  <a:lnTo>
                    <a:pt x="1658906" y="5455"/>
                  </a:lnTo>
                  <a:lnTo>
                    <a:pt x="1629606" y="6809"/>
                  </a:lnTo>
                  <a:lnTo>
                    <a:pt x="1599490" y="7710"/>
                  </a:lnTo>
                  <a:lnTo>
                    <a:pt x="1568828" y="8312"/>
                  </a:lnTo>
                  <a:lnTo>
                    <a:pt x="1537805" y="8713"/>
                  </a:lnTo>
                  <a:lnTo>
                    <a:pt x="1507597" y="7922"/>
                  </a:lnTo>
                  <a:lnTo>
                    <a:pt x="1477933" y="6337"/>
                  </a:lnTo>
                  <a:lnTo>
                    <a:pt x="1448633" y="4221"/>
                  </a:lnTo>
                  <a:lnTo>
                    <a:pt x="1419573" y="2810"/>
                  </a:lnTo>
                  <a:lnTo>
                    <a:pt x="1390676" y="1871"/>
                  </a:lnTo>
                  <a:lnTo>
                    <a:pt x="1361886" y="1244"/>
                  </a:lnTo>
                  <a:lnTo>
                    <a:pt x="1332110" y="826"/>
                  </a:lnTo>
                  <a:lnTo>
                    <a:pt x="1301675" y="547"/>
                  </a:lnTo>
                  <a:lnTo>
                    <a:pt x="1270802" y="361"/>
                  </a:lnTo>
                  <a:lnTo>
                    <a:pt x="1240695" y="238"/>
                  </a:lnTo>
                  <a:lnTo>
                    <a:pt x="1211099" y="155"/>
                  </a:lnTo>
                  <a:lnTo>
                    <a:pt x="1181843" y="100"/>
                  </a:lnTo>
                  <a:lnTo>
                    <a:pt x="1152814" y="63"/>
                  </a:lnTo>
                  <a:lnTo>
                    <a:pt x="1123936" y="39"/>
                  </a:lnTo>
                  <a:lnTo>
                    <a:pt x="1095159" y="23"/>
                  </a:lnTo>
                  <a:lnTo>
                    <a:pt x="1066450" y="12"/>
                  </a:lnTo>
                  <a:lnTo>
                    <a:pt x="1037786" y="5"/>
                  </a:lnTo>
                  <a:lnTo>
                    <a:pt x="1009151" y="0"/>
                  </a:lnTo>
                  <a:lnTo>
                    <a:pt x="981594" y="1055"/>
                  </a:lnTo>
                  <a:lnTo>
                    <a:pt x="954756" y="2817"/>
                  </a:lnTo>
                  <a:lnTo>
                    <a:pt x="928398" y="5049"/>
                  </a:lnTo>
                  <a:lnTo>
                    <a:pt x="902359" y="8655"/>
                  </a:lnTo>
                  <a:lnTo>
                    <a:pt x="876533" y="13175"/>
                  </a:lnTo>
                  <a:lnTo>
                    <a:pt x="850849" y="18305"/>
                  </a:lnTo>
                  <a:lnTo>
                    <a:pt x="825260" y="23841"/>
                  </a:lnTo>
                  <a:lnTo>
                    <a:pt x="799734" y="29649"/>
                  </a:lnTo>
                  <a:lnTo>
                    <a:pt x="774249" y="35638"/>
                  </a:lnTo>
                  <a:lnTo>
                    <a:pt x="748793" y="41747"/>
                  </a:lnTo>
                  <a:lnTo>
                    <a:pt x="723356" y="47936"/>
                  </a:lnTo>
                  <a:lnTo>
                    <a:pt x="697931" y="54179"/>
                  </a:lnTo>
                  <a:lnTo>
                    <a:pt x="672514" y="60458"/>
                  </a:lnTo>
                  <a:lnTo>
                    <a:pt x="647103" y="66760"/>
                  </a:lnTo>
                  <a:lnTo>
                    <a:pt x="621696" y="73079"/>
                  </a:lnTo>
                  <a:lnTo>
                    <a:pt x="597349" y="80466"/>
                  </a:lnTo>
                  <a:lnTo>
                    <a:pt x="550542" y="97140"/>
                  </a:lnTo>
                  <a:lnTo>
                    <a:pt x="526630" y="106032"/>
                  </a:lnTo>
                  <a:lnTo>
                    <a:pt x="502222" y="115135"/>
                  </a:lnTo>
                  <a:lnTo>
                    <a:pt x="477483" y="124378"/>
                  </a:lnTo>
                  <a:lnTo>
                    <a:pt x="430240" y="143115"/>
                  </a:lnTo>
                  <a:lnTo>
                    <a:pt x="385607" y="163085"/>
                  </a:lnTo>
                  <a:lnTo>
                    <a:pt x="344604" y="186071"/>
                  </a:lnTo>
                  <a:lnTo>
                    <a:pt x="308036" y="210398"/>
                  </a:lnTo>
                  <a:lnTo>
                    <a:pt x="274144" y="234263"/>
                  </a:lnTo>
                  <a:lnTo>
                    <a:pt x="241442" y="255453"/>
                  </a:lnTo>
                  <a:lnTo>
                    <a:pt x="198338" y="290289"/>
                  </a:lnTo>
                  <a:lnTo>
                    <a:pt x="153699" y="327422"/>
                  </a:lnTo>
                  <a:lnTo>
                    <a:pt x="112015" y="370292"/>
                  </a:lnTo>
                  <a:lnTo>
                    <a:pt x="82966" y="411452"/>
                  </a:lnTo>
                  <a:lnTo>
                    <a:pt x="55897" y="455515"/>
                  </a:lnTo>
                  <a:lnTo>
                    <a:pt x="32825" y="502084"/>
                  </a:lnTo>
                  <a:lnTo>
                    <a:pt x="17640" y="544340"/>
                  </a:lnTo>
                  <a:lnTo>
                    <a:pt x="6437" y="588728"/>
                  </a:lnTo>
                  <a:lnTo>
                    <a:pt x="1472" y="630337"/>
                  </a:lnTo>
                  <a:lnTo>
                    <a:pt x="0" y="669477"/>
                  </a:lnTo>
                  <a:lnTo>
                    <a:pt x="4621" y="707885"/>
                  </a:lnTo>
                  <a:lnTo>
                    <a:pt x="12693" y="746076"/>
                  </a:lnTo>
                  <a:lnTo>
                    <a:pt x="30390" y="790361"/>
                  </a:lnTo>
                  <a:lnTo>
                    <a:pt x="34329" y="814110"/>
                  </a:lnTo>
                  <a:lnTo>
                    <a:pt x="47370" y="835954"/>
                  </a:lnTo>
                  <a:lnTo>
                    <a:pt x="90234" y="875849"/>
                  </a:lnTo>
                  <a:lnTo>
                    <a:pt x="126960" y="909791"/>
                  </a:lnTo>
                  <a:lnTo>
                    <a:pt x="164653" y="941602"/>
                  </a:lnTo>
                  <a:lnTo>
                    <a:pt x="195602" y="958587"/>
                  </a:lnTo>
                  <a:lnTo>
                    <a:pt x="230523" y="974250"/>
                  </a:lnTo>
                  <a:lnTo>
                    <a:pt x="267211" y="991794"/>
                  </a:lnTo>
                  <a:lnTo>
                    <a:pt x="307506" y="1007353"/>
                  </a:lnTo>
                  <a:lnTo>
                    <a:pt x="350108" y="1021324"/>
                  </a:lnTo>
                  <a:lnTo>
                    <a:pt x="393738" y="1034588"/>
                  </a:lnTo>
                  <a:lnTo>
                    <a:pt x="437823" y="1044717"/>
                  </a:lnTo>
                  <a:lnTo>
                    <a:pt x="483169" y="1053805"/>
                  </a:lnTo>
                  <a:lnTo>
                    <a:pt x="507115" y="1059192"/>
                  </a:lnTo>
                  <a:lnTo>
                    <a:pt x="531545" y="1064899"/>
                  </a:lnTo>
                  <a:lnTo>
                    <a:pt x="556299" y="1069763"/>
                  </a:lnTo>
                  <a:lnTo>
                    <a:pt x="581268" y="1074063"/>
                  </a:lnTo>
                  <a:lnTo>
                    <a:pt x="606380" y="1077989"/>
                  </a:lnTo>
                  <a:lnTo>
                    <a:pt x="631589" y="1081664"/>
                  </a:lnTo>
                  <a:lnTo>
                    <a:pt x="656861" y="1085173"/>
                  </a:lnTo>
                  <a:lnTo>
                    <a:pt x="682176" y="1088570"/>
                  </a:lnTo>
                  <a:lnTo>
                    <a:pt x="708578" y="1091894"/>
                  </a:lnTo>
                  <a:lnTo>
                    <a:pt x="735704" y="1095167"/>
                  </a:lnTo>
                  <a:lnTo>
                    <a:pt x="763313" y="1098408"/>
                  </a:lnTo>
                  <a:lnTo>
                    <a:pt x="791244" y="1101627"/>
                  </a:lnTo>
                  <a:lnTo>
                    <a:pt x="819390" y="1104831"/>
                  </a:lnTo>
                  <a:lnTo>
                    <a:pt x="847679" y="1108026"/>
                  </a:lnTo>
                  <a:lnTo>
                    <a:pt x="876063" y="1111214"/>
                  </a:lnTo>
                  <a:lnTo>
                    <a:pt x="904510" y="1114398"/>
                  </a:lnTo>
                  <a:lnTo>
                    <a:pt x="933001" y="1117579"/>
                  </a:lnTo>
                  <a:lnTo>
                    <a:pt x="962577" y="1120757"/>
                  </a:lnTo>
                  <a:lnTo>
                    <a:pt x="992878" y="1123935"/>
                  </a:lnTo>
                  <a:lnTo>
                    <a:pt x="1023663" y="1127112"/>
                  </a:lnTo>
                  <a:lnTo>
                    <a:pt x="1054769" y="1130288"/>
                  </a:lnTo>
                  <a:lnTo>
                    <a:pt x="1086090" y="1133463"/>
                  </a:lnTo>
                  <a:lnTo>
                    <a:pt x="1117553" y="1136639"/>
                  </a:lnTo>
                  <a:lnTo>
                    <a:pt x="1150170" y="1138756"/>
                  </a:lnTo>
                  <a:lnTo>
                    <a:pt x="1183558" y="1140168"/>
                  </a:lnTo>
                  <a:lnTo>
                    <a:pt x="1217457" y="1141108"/>
                  </a:lnTo>
                  <a:lnTo>
                    <a:pt x="1251698" y="1142794"/>
                  </a:lnTo>
                  <a:lnTo>
                    <a:pt x="1286168" y="1144976"/>
                  </a:lnTo>
                  <a:lnTo>
                    <a:pt x="1320789" y="1147489"/>
                  </a:lnTo>
                  <a:lnTo>
                    <a:pt x="1355511" y="1149164"/>
                  </a:lnTo>
                  <a:lnTo>
                    <a:pt x="1390302" y="1150281"/>
                  </a:lnTo>
                  <a:lnTo>
                    <a:pt x="1425137" y="1151026"/>
                  </a:lnTo>
                  <a:lnTo>
                    <a:pt x="1460001" y="1151522"/>
                  </a:lnTo>
                  <a:lnTo>
                    <a:pt x="1494886" y="1151853"/>
                  </a:lnTo>
                  <a:lnTo>
                    <a:pt x="1529784" y="1152074"/>
                  </a:lnTo>
                  <a:lnTo>
                    <a:pt x="1565750" y="1150104"/>
                  </a:lnTo>
                  <a:lnTo>
                    <a:pt x="1602427" y="1146675"/>
                  </a:lnTo>
                  <a:lnTo>
                    <a:pt x="1639578" y="1142271"/>
                  </a:lnTo>
                  <a:lnTo>
                    <a:pt x="1675987" y="1138277"/>
                  </a:lnTo>
                  <a:lnTo>
                    <a:pt x="1711902" y="1134557"/>
                  </a:lnTo>
                  <a:lnTo>
                    <a:pt x="1747487" y="1131018"/>
                  </a:lnTo>
                  <a:lnTo>
                    <a:pt x="1783910" y="1128659"/>
                  </a:lnTo>
                  <a:lnTo>
                    <a:pt x="1820892" y="1127086"/>
                  </a:lnTo>
                  <a:lnTo>
                    <a:pt x="1858247" y="1126037"/>
                  </a:lnTo>
                  <a:lnTo>
                    <a:pt x="1896908" y="1125338"/>
                  </a:lnTo>
                  <a:lnTo>
                    <a:pt x="1936441" y="1124872"/>
                  </a:lnTo>
                  <a:lnTo>
                    <a:pt x="1976554" y="1124562"/>
                  </a:lnTo>
                  <a:lnTo>
                    <a:pt x="2015996" y="1123296"/>
                  </a:lnTo>
                  <a:lnTo>
                    <a:pt x="2054992" y="1121394"/>
                  </a:lnTo>
                  <a:lnTo>
                    <a:pt x="2093688" y="1119067"/>
                  </a:lnTo>
                  <a:lnTo>
                    <a:pt x="2132186" y="1116458"/>
                  </a:lnTo>
                  <a:lnTo>
                    <a:pt x="2170551" y="1113660"/>
                  </a:lnTo>
                  <a:lnTo>
                    <a:pt x="2208828" y="1110737"/>
                  </a:lnTo>
                  <a:lnTo>
                    <a:pt x="2248103" y="1108788"/>
                  </a:lnTo>
                  <a:lnTo>
                    <a:pt x="2288046" y="1107489"/>
                  </a:lnTo>
                  <a:lnTo>
                    <a:pt x="2328433" y="1106622"/>
                  </a:lnTo>
                  <a:lnTo>
                    <a:pt x="2368057" y="1104987"/>
                  </a:lnTo>
                  <a:lnTo>
                    <a:pt x="2407174" y="1102838"/>
                  </a:lnTo>
                  <a:lnTo>
                    <a:pt x="2445951" y="1100347"/>
                  </a:lnTo>
                  <a:lnTo>
                    <a:pt x="2485561" y="1097628"/>
                  </a:lnTo>
                  <a:lnTo>
                    <a:pt x="2525726" y="1094757"/>
                  </a:lnTo>
                  <a:lnTo>
                    <a:pt x="2566261" y="1091785"/>
                  </a:lnTo>
                  <a:lnTo>
                    <a:pt x="2605984" y="1088745"/>
                  </a:lnTo>
                  <a:lnTo>
                    <a:pt x="2645167" y="1085660"/>
                  </a:lnTo>
                  <a:lnTo>
                    <a:pt x="2683988" y="1082545"/>
                  </a:lnTo>
                  <a:lnTo>
                    <a:pt x="2723627" y="1079410"/>
                  </a:lnTo>
                  <a:lnTo>
                    <a:pt x="2763811" y="1076262"/>
                  </a:lnTo>
                  <a:lnTo>
                    <a:pt x="2804360" y="1073104"/>
                  </a:lnTo>
                  <a:lnTo>
                    <a:pt x="2845150" y="1069941"/>
                  </a:lnTo>
                  <a:lnTo>
                    <a:pt x="2886102" y="1066774"/>
                  </a:lnTo>
                  <a:lnTo>
                    <a:pt x="2927162" y="1063605"/>
                  </a:lnTo>
                  <a:lnTo>
                    <a:pt x="2967235" y="1060433"/>
                  </a:lnTo>
                  <a:lnTo>
                    <a:pt x="3006650" y="1057260"/>
                  </a:lnTo>
                  <a:lnTo>
                    <a:pt x="3045627" y="1054087"/>
                  </a:lnTo>
                  <a:lnTo>
                    <a:pt x="3084312" y="1050913"/>
                  </a:lnTo>
                  <a:lnTo>
                    <a:pt x="3122802" y="1047738"/>
                  </a:lnTo>
                  <a:lnTo>
                    <a:pt x="3161162" y="1044564"/>
                  </a:lnTo>
                  <a:lnTo>
                    <a:pt x="3199435" y="1041389"/>
                  </a:lnTo>
                  <a:lnTo>
                    <a:pt x="3237650" y="1038214"/>
                  </a:lnTo>
                  <a:lnTo>
                    <a:pt x="3275827" y="1035040"/>
                  </a:lnTo>
                  <a:lnTo>
                    <a:pt x="3312920" y="1031865"/>
                  </a:lnTo>
                  <a:lnTo>
                    <a:pt x="3349290" y="1028690"/>
                  </a:lnTo>
                  <a:lnTo>
                    <a:pt x="3385179" y="1025515"/>
                  </a:lnTo>
                  <a:lnTo>
                    <a:pt x="3420746" y="1022340"/>
                  </a:lnTo>
                  <a:lnTo>
                    <a:pt x="3456099" y="1019165"/>
                  </a:lnTo>
                  <a:lnTo>
                    <a:pt x="3491310" y="1015990"/>
                  </a:lnTo>
                  <a:lnTo>
                    <a:pt x="3525367" y="1012815"/>
                  </a:lnTo>
                  <a:lnTo>
                    <a:pt x="3558655" y="1009640"/>
                  </a:lnTo>
                  <a:lnTo>
                    <a:pt x="3591430" y="1006465"/>
                  </a:lnTo>
                  <a:lnTo>
                    <a:pt x="3622806" y="1002232"/>
                  </a:lnTo>
                  <a:lnTo>
                    <a:pt x="3653248" y="997293"/>
                  </a:lnTo>
                  <a:lnTo>
                    <a:pt x="3683067" y="991884"/>
                  </a:lnTo>
                  <a:lnTo>
                    <a:pt x="3712472" y="987219"/>
                  </a:lnTo>
                  <a:lnTo>
                    <a:pt x="3741600" y="983051"/>
                  </a:lnTo>
                  <a:lnTo>
                    <a:pt x="3770543" y="979214"/>
                  </a:lnTo>
                  <a:lnTo>
                    <a:pt x="3798306" y="974539"/>
                  </a:lnTo>
                  <a:lnTo>
                    <a:pt x="3825281" y="969306"/>
                  </a:lnTo>
                  <a:lnTo>
                    <a:pt x="3851730" y="963701"/>
                  </a:lnTo>
                  <a:lnTo>
                    <a:pt x="3876773" y="957847"/>
                  </a:lnTo>
                  <a:lnTo>
                    <a:pt x="3924352" y="945699"/>
                  </a:lnTo>
                  <a:lnTo>
                    <a:pt x="3967371" y="930422"/>
                  </a:lnTo>
                  <a:lnTo>
                    <a:pt x="4006598" y="914107"/>
                  </a:lnTo>
                  <a:lnTo>
                    <a:pt x="4041672" y="899801"/>
                  </a:lnTo>
                  <a:lnTo>
                    <a:pt x="4086111" y="874789"/>
                  </a:lnTo>
                  <a:lnTo>
                    <a:pt x="4126090" y="847270"/>
                  </a:lnTo>
                  <a:lnTo>
                    <a:pt x="4169554" y="800031"/>
                  </a:lnTo>
                  <a:lnTo>
                    <a:pt x="4182183" y="779956"/>
                  </a:lnTo>
                  <a:lnTo>
                    <a:pt x="4194184" y="744853"/>
                  </a:lnTo>
                  <a:lnTo>
                    <a:pt x="4198211" y="706583"/>
                  </a:lnTo>
                  <a:lnTo>
                    <a:pt x="4198346" y="663258"/>
                  </a:lnTo>
                  <a:lnTo>
                    <a:pt x="4192153" y="622081"/>
                  </a:lnTo>
                  <a:lnTo>
                    <a:pt x="4182557" y="577896"/>
                  </a:lnTo>
                  <a:lnTo>
                    <a:pt x="4165720" y="537522"/>
                  </a:lnTo>
                  <a:lnTo>
                    <a:pt x="4141093" y="497690"/>
                  </a:lnTo>
                  <a:lnTo>
                    <a:pt x="4113689" y="453903"/>
                  </a:lnTo>
                  <a:lnTo>
                    <a:pt x="4083343" y="412589"/>
                  </a:lnTo>
                  <a:lnTo>
                    <a:pt x="4042838" y="368363"/>
                  </a:lnTo>
                  <a:lnTo>
                    <a:pt x="4001437" y="327977"/>
                  </a:lnTo>
                  <a:lnTo>
                    <a:pt x="3967764" y="302042"/>
                  </a:lnTo>
                  <a:lnTo>
                    <a:pt x="3931632" y="276405"/>
                  </a:lnTo>
                  <a:lnTo>
                    <a:pt x="3893348" y="250899"/>
                  </a:lnTo>
                  <a:lnTo>
                    <a:pt x="3851639" y="225453"/>
                  </a:lnTo>
                  <a:lnTo>
                    <a:pt x="3808407" y="202854"/>
                  </a:lnTo>
                  <a:lnTo>
                    <a:pt x="3763440" y="182227"/>
                  </a:lnTo>
                  <a:lnTo>
                    <a:pt x="3739595" y="172281"/>
                  </a:lnTo>
                  <a:lnTo>
                    <a:pt x="3715232" y="162476"/>
                  </a:lnTo>
                  <a:lnTo>
                    <a:pt x="3689465" y="152764"/>
                  </a:lnTo>
                  <a:lnTo>
                    <a:pt x="3662762" y="143114"/>
                  </a:lnTo>
                  <a:lnTo>
                    <a:pt x="3635435" y="133506"/>
                  </a:lnTo>
                  <a:lnTo>
                    <a:pt x="3588138" y="120008"/>
                  </a:lnTo>
                  <a:lnTo>
                    <a:pt x="3548067" y="110482"/>
                  </a:lnTo>
                  <a:lnTo>
                    <a:pt x="3505942" y="100226"/>
                  </a:lnTo>
                  <a:lnTo>
                    <a:pt x="3485531" y="952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3" name="SMARTInkShape-Group394"/>
          <p:cNvGrpSpPr/>
          <p:nvPr/>
        </p:nvGrpSpPr>
        <p:grpSpPr>
          <a:xfrm>
            <a:off x="1738019" y="5563108"/>
            <a:ext cx="217190" cy="370968"/>
            <a:chOff x="1738019" y="5563108"/>
            <a:chExt cx="217190" cy="370968"/>
          </a:xfrm>
        </p:grpSpPr>
        <p:sp>
          <p:nvSpPr>
            <p:cNvPr id="511" name="SMARTInkShape-1217"/>
            <p:cNvSpPr/>
            <p:nvPr>
              <p:custDataLst>
                <p:tags r:id="rId43"/>
              </p:custDataLst>
            </p:nvPr>
          </p:nvSpPr>
          <p:spPr>
            <a:xfrm>
              <a:off x="1738019" y="5563108"/>
              <a:ext cx="217190" cy="180468"/>
            </a:xfrm>
            <a:custGeom>
              <a:avLst/>
              <a:gdLst/>
              <a:ahLst/>
              <a:cxnLst/>
              <a:rect l="0" t="0" r="0" b="0"/>
              <a:pathLst>
                <a:path w="217190" h="180468">
                  <a:moveTo>
                    <a:pt x="5056" y="18542"/>
                  </a:moveTo>
                  <a:lnTo>
                    <a:pt x="5056" y="18542"/>
                  </a:lnTo>
                  <a:lnTo>
                    <a:pt x="0" y="13486"/>
                  </a:lnTo>
                  <a:lnTo>
                    <a:pt x="627" y="10938"/>
                  </a:lnTo>
                  <a:lnTo>
                    <a:pt x="6968" y="5285"/>
                  </a:lnTo>
                  <a:lnTo>
                    <a:pt x="16842" y="2066"/>
                  </a:lnTo>
                  <a:lnTo>
                    <a:pt x="50541" y="0"/>
                  </a:lnTo>
                  <a:lnTo>
                    <a:pt x="91417" y="6139"/>
                  </a:lnTo>
                  <a:lnTo>
                    <a:pt x="136337" y="11270"/>
                  </a:lnTo>
                  <a:lnTo>
                    <a:pt x="176097" y="22162"/>
                  </a:lnTo>
                  <a:lnTo>
                    <a:pt x="205863" y="41051"/>
                  </a:lnTo>
                  <a:lnTo>
                    <a:pt x="215306" y="49007"/>
                  </a:lnTo>
                  <a:lnTo>
                    <a:pt x="217189" y="54727"/>
                  </a:lnTo>
                  <a:lnTo>
                    <a:pt x="216460" y="69549"/>
                  </a:lnTo>
                  <a:lnTo>
                    <a:pt x="210099" y="90688"/>
                  </a:lnTo>
                  <a:lnTo>
                    <a:pt x="196455" y="110357"/>
                  </a:lnTo>
                  <a:lnTo>
                    <a:pt x="150318" y="145549"/>
                  </a:lnTo>
                  <a:lnTo>
                    <a:pt x="109831" y="18046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SMARTInkShape-1218"/>
            <p:cNvSpPr/>
            <p:nvPr>
              <p:custDataLst>
                <p:tags r:id="rId44"/>
              </p:custDataLst>
            </p:nvPr>
          </p:nvSpPr>
          <p:spPr>
            <a:xfrm>
              <a:off x="1809750" y="59245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9" name="SMARTInkShape-Group395"/>
          <p:cNvGrpSpPr/>
          <p:nvPr/>
        </p:nvGrpSpPr>
        <p:grpSpPr>
          <a:xfrm>
            <a:off x="1733550" y="4733936"/>
            <a:ext cx="1171576" cy="447665"/>
            <a:chOff x="1733550" y="4733936"/>
            <a:chExt cx="1171576" cy="447665"/>
          </a:xfrm>
        </p:grpSpPr>
        <p:sp>
          <p:nvSpPr>
            <p:cNvPr id="514" name="SMARTInkShape-1219"/>
            <p:cNvSpPr/>
            <p:nvPr>
              <p:custDataLst>
                <p:tags r:id="rId38"/>
              </p:custDataLst>
            </p:nvPr>
          </p:nvSpPr>
          <p:spPr>
            <a:xfrm>
              <a:off x="1733550" y="4801089"/>
              <a:ext cx="295276" cy="313837"/>
            </a:xfrm>
            <a:custGeom>
              <a:avLst/>
              <a:gdLst/>
              <a:ahLst/>
              <a:cxnLst/>
              <a:rect l="0" t="0" r="0" b="0"/>
              <a:pathLst>
                <a:path w="295276" h="313837">
                  <a:moveTo>
                    <a:pt x="0" y="113811"/>
                  </a:moveTo>
                  <a:lnTo>
                    <a:pt x="0" y="113811"/>
                  </a:lnTo>
                  <a:lnTo>
                    <a:pt x="0" y="73729"/>
                  </a:lnTo>
                  <a:lnTo>
                    <a:pt x="5056" y="58308"/>
                  </a:lnTo>
                  <a:lnTo>
                    <a:pt x="18314" y="40333"/>
                  </a:lnTo>
                  <a:lnTo>
                    <a:pt x="45761" y="21602"/>
                  </a:lnTo>
                  <a:lnTo>
                    <a:pt x="90288" y="7869"/>
                  </a:lnTo>
                  <a:lnTo>
                    <a:pt x="132370" y="1162"/>
                  </a:lnTo>
                  <a:lnTo>
                    <a:pt x="156578" y="0"/>
                  </a:lnTo>
                  <a:lnTo>
                    <a:pt x="170485" y="5373"/>
                  </a:lnTo>
                  <a:lnTo>
                    <a:pt x="183721" y="15874"/>
                  </a:lnTo>
                  <a:lnTo>
                    <a:pt x="200956" y="38579"/>
                  </a:lnTo>
                  <a:lnTo>
                    <a:pt x="205730" y="52505"/>
                  </a:lnTo>
                  <a:lnTo>
                    <a:pt x="203362" y="77302"/>
                  </a:lnTo>
                  <a:lnTo>
                    <a:pt x="190103" y="120723"/>
                  </a:lnTo>
                  <a:lnTo>
                    <a:pt x="167609" y="158333"/>
                  </a:lnTo>
                  <a:lnTo>
                    <a:pt x="132591" y="205469"/>
                  </a:lnTo>
                  <a:lnTo>
                    <a:pt x="90681" y="251157"/>
                  </a:lnTo>
                  <a:lnTo>
                    <a:pt x="46671" y="296765"/>
                  </a:lnTo>
                  <a:lnTo>
                    <a:pt x="39229" y="311379"/>
                  </a:lnTo>
                  <a:lnTo>
                    <a:pt x="39911" y="312198"/>
                  </a:lnTo>
                  <a:lnTo>
                    <a:pt x="43491" y="313108"/>
                  </a:lnTo>
                  <a:lnTo>
                    <a:pt x="51457" y="313621"/>
                  </a:lnTo>
                  <a:lnTo>
                    <a:pt x="95105" y="307247"/>
                  </a:lnTo>
                  <a:lnTo>
                    <a:pt x="127994" y="305616"/>
                  </a:lnTo>
                  <a:lnTo>
                    <a:pt x="163778" y="304891"/>
                  </a:lnTo>
                  <a:lnTo>
                    <a:pt x="211157" y="304482"/>
                  </a:lnTo>
                  <a:lnTo>
                    <a:pt x="255611" y="309401"/>
                  </a:lnTo>
                  <a:lnTo>
                    <a:pt x="295275" y="31383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SMARTInkShape-1220"/>
            <p:cNvSpPr/>
            <p:nvPr>
              <p:custDataLst>
                <p:tags r:id="rId39"/>
              </p:custDataLst>
            </p:nvPr>
          </p:nvSpPr>
          <p:spPr>
            <a:xfrm>
              <a:off x="2152650" y="4965450"/>
              <a:ext cx="276226" cy="153019"/>
            </a:xfrm>
            <a:custGeom>
              <a:avLst/>
              <a:gdLst/>
              <a:ahLst/>
              <a:cxnLst/>
              <a:rect l="0" t="0" r="0" b="0"/>
              <a:pathLst>
                <a:path w="276226" h="153019">
                  <a:moveTo>
                    <a:pt x="0" y="25650"/>
                  </a:moveTo>
                  <a:lnTo>
                    <a:pt x="0" y="25650"/>
                  </a:lnTo>
                  <a:lnTo>
                    <a:pt x="0" y="17449"/>
                  </a:lnTo>
                  <a:lnTo>
                    <a:pt x="1058" y="17008"/>
                  </a:lnTo>
                  <a:lnTo>
                    <a:pt x="5488" y="16387"/>
                  </a:lnTo>
                  <a:lnTo>
                    <a:pt x="932" y="16159"/>
                  </a:lnTo>
                  <a:lnTo>
                    <a:pt x="414" y="18963"/>
                  </a:lnTo>
                  <a:lnTo>
                    <a:pt x="5" y="61842"/>
                  </a:lnTo>
                  <a:lnTo>
                    <a:pt x="1" y="102853"/>
                  </a:lnTo>
                  <a:lnTo>
                    <a:pt x="0" y="139302"/>
                  </a:lnTo>
                  <a:lnTo>
                    <a:pt x="0" y="99904"/>
                  </a:lnTo>
                  <a:lnTo>
                    <a:pt x="1058" y="67061"/>
                  </a:lnTo>
                  <a:lnTo>
                    <a:pt x="13258" y="24832"/>
                  </a:lnTo>
                  <a:lnTo>
                    <a:pt x="22390" y="6945"/>
                  </a:lnTo>
                  <a:lnTo>
                    <a:pt x="26569" y="3655"/>
                  </a:lnTo>
                  <a:lnTo>
                    <a:pt x="36856" y="0"/>
                  </a:lnTo>
                  <a:lnTo>
                    <a:pt x="59604" y="2998"/>
                  </a:lnTo>
                  <a:lnTo>
                    <a:pt x="76339" y="10589"/>
                  </a:lnTo>
                  <a:lnTo>
                    <a:pt x="112750" y="46480"/>
                  </a:lnTo>
                  <a:lnTo>
                    <a:pt x="124195" y="63483"/>
                  </a:lnTo>
                  <a:lnTo>
                    <a:pt x="137201" y="103278"/>
                  </a:lnTo>
                  <a:lnTo>
                    <a:pt x="142813" y="130511"/>
                  </a:lnTo>
                  <a:lnTo>
                    <a:pt x="144950" y="133657"/>
                  </a:lnTo>
                  <a:lnTo>
                    <a:pt x="147433" y="135755"/>
                  </a:lnTo>
                  <a:lnTo>
                    <a:pt x="149089" y="136095"/>
                  </a:lnTo>
                  <a:lnTo>
                    <a:pt x="150193" y="135263"/>
                  </a:lnTo>
                  <a:lnTo>
                    <a:pt x="151419" y="131517"/>
                  </a:lnTo>
                  <a:lnTo>
                    <a:pt x="159918" y="100217"/>
                  </a:lnTo>
                  <a:lnTo>
                    <a:pt x="174779" y="62072"/>
                  </a:lnTo>
                  <a:lnTo>
                    <a:pt x="181078" y="55223"/>
                  </a:lnTo>
                  <a:lnTo>
                    <a:pt x="206994" y="41585"/>
                  </a:lnTo>
                  <a:lnTo>
                    <a:pt x="230602" y="36019"/>
                  </a:lnTo>
                  <a:lnTo>
                    <a:pt x="246009" y="40482"/>
                  </a:lnTo>
                  <a:lnTo>
                    <a:pt x="255035" y="51292"/>
                  </a:lnTo>
                  <a:lnTo>
                    <a:pt x="263244" y="69584"/>
                  </a:lnTo>
                  <a:lnTo>
                    <a:pt x="269219" y="112723"/>
                  </a:lnTo>
                  <a:lnTo>
                    <a:pt x="275952" y="153018"/>
                  </a:lnTo>
                  <a:lnTo>
                    <a:pt x="276043" y="152895"/>
                  </a:lnTo>
                  <a:lnTo>
                    <a:pt x="276225" y="1304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SMARTInkShape-1221"/>
            <p:cNvSpPr/>
            <p:nvPr>
              <p:custDataLst>
                <p:tags r:id="rId40"/>
              </p:custDataLst>
            </p:nvPr>
          </p:nvSpPr>
          <p:spPr>
            <a:xfrm>
              <a:off x="2486025" y="4773349"/>
              <a:ext cx="17611" cy="408252"/>
            </a:xfrm>
            <a:custGeom>
              <a:avLst/>
              <a:gdLst/>
              <a:ahLst/>
              <a:cxnLst/>
              <a:rect l="0" t="0" r="0" b="0"/>
              <a:pathLst>
                <a:path w="17611" h="408252">
                  <a:moveTo>
                    <a:pt x="0" y="8201"/>
                  </a:moveTo>
                  <a:lnTo>
                    <a:pt x="0" y="8201"/>
                  </a:lnTo>
                  <a:lnTo>
                    <a:pt x="0" y="0"/>
                  </a:lnTo>
                  <a:lnTo>
                    <a:pt x="5057" y="9181"/>
                  </a:lnTo>
                  <a:lnTo>
                    <a:pt x="11759" y="48612"/>
                  </a:lnTo>
                  <a:lnTo>
                    <a:pt x="15810" y="81195"/>
                  </a:lnTo>
                  <a:lnTo>
                    <a:pt x="17610" y="120370"/>
                  </a:lnTo>
                  <a:lnTo>
                    <a:pt x="15588" y="154010"/>
                  </a:lnTo>
                  <a:lnTo>
                    <a:pt x="11321" y="196748"/>
                  </a:lnTo>
                  <a:lnTo>
                    <a:pt x="9880" y="244059"/>
                  </a:lnTo>
                  <a:lnTo>
                    <a:pt x="8537" y="290524"/>
                  </a:lnTo>
                  <a:lnTo>
                    <a:pt x="2000" y="337019"/>
                  </a:lnTo>
                  <a:lnTo>
                    <a:pt x="395" y="381363"/>
                  </a:lnTo>
                  <a:lnTo>
                    <a:pt x="5174" y="403694"/>
                  </a:lnTo>
                  <a:lnTo>
                    <a:pt x="6624" y="407329"/>
                  </a:lnTo>
                  <a:lnTo>
                    <a:pt x="9525" y="4082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SMARTInkShape-1222"/>
            <p:cNvSpPr/>
            <p:nvPr>
              <p:custDataLst>
                <p:tags r:id="rId41"/>
              </p:custDataLst>
            </p:nvPr>
          </p:nvSpPr>
          <p:spPr>
            <a:xfrm>
              <a:off x="2571750" y="4774250"/>
              <a:ext cx="175227" cy="310545"/>
            </a:xfrm>
            <a:custGeom>
              <a:avLst/>
              <a:gdLst/>
              <a:ahLst/>
              <a:cxnLst/>
              <a:rect l="0" t="0" r="0" b="0"/>
              <a:pathLst>
                <a:path w="175227" h="310545">
                  <a:moveTo>
                    <a:pt x="104775" y="35875"/>
                  </a:moveTo>
                  <a:lnTo>
                    <a:pt x="104775" y="35875"/>
                  </a:lnTo>
                  <a:lnTo>
                    <a:pt x="104775" y="30819"/>
                  </a:lnTo>
                  <a:lnTo>
                    <a:pt x="99719" y="17561"/>
                  </a:lnTo>
                  <a:lnTo>
                    <a:pt x="91592" y="9038"/>
                  </a:lnTo>
                  <a:lnTo>
                    <a:pt x="81983" y="2781"/>
                  </a:lnTo>
                  <a:lnTo>
                    <a:pt x="74184" y="0"/>
                  </a:lnTo>
                  <a:lnTo>
                    <a:pt x="64368" y="1586"/>
                  </a:lnTo>
                  <a:lnTo>
                    <a:pt x="58787" y="3491"/>
                  </a:lnTo>
                  <a:lnTo>
                    <a:pt x="35763" y="21341"/>
                  </a:lnTo>
                  <a:lnTo>
                    <a:pt x="18945" y="41682"/>
                  </a:lnTo>
                  <a:lnTo>
                    <a:pt x="16534" y="60328"/>
                  </a:lnTo>
                  <a:lnTo>
                    <a:pt x="20048" y="81668"/>
                  </a:lnTo>
                  <a:lnTo>
                    <a:pt x="34986" y="111532"/>
                  </a:lnTo>
                  <a:lnTo>
                    <a:pt x="67942" y="150068"/>
                  </a:lnTo>
                  <a:lnTo>
                    <a:pt x="99969" y="188254"/>
                  </a:lnTo>
                  <a:lnTo>
                    <a:pt x="133224" y="226371"/>
                  </a:lnTo>
                  <a:lnTo>
                    <a:pt x="162784" y="268943"/>
                  </a:lnTo>
                  <a:lnTo>
                    <a:pt x="173939" y="294374"/>
                  </a:lnTo>
                  <a:lnTo>
                    <a:pt x="175226" y="300283"/>
                  </a:lnTo>
                  <a:lnTo>
                    <a:pt x="175026" y="304222"/>
                  </a:lnTo>
                  <a:lnTo>
                    <a:pt x="173834" y="306848"/>
                  </a:lnTo>
                  <a:lnTo>
                    <a:pt x="164043" y="309766"/>
                  </a:lnTo>
                  <a:lnTo>
                    <a:pt x="156987" y="310544"/>
                  </a:lnTo>
                  <a:lnTo>
                    <a:pt x="116304" y="297642"/>
                  </a:lnTo>
                  <a:lnTo>
                    <a:pt x="76596" y="280983"/>
                  </a:lnTo>
                  <a:lnTo>
                    <a:pt x="36985" y="252741"/>
                  </a:lnTo>
                  <a:lnTo>
                    <a:pt x="0" y="2168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SMARTInkShape-1223"/>
            <p:cNvSpPr/>
            <p:nvPr>
              <p:custDataLst>
                <p:tags r:id="rId42"/>
              </p:custDataLst>
            </p:nvPr>
          </p:nvSpPr>
          <p:spPr>
            <a:xfrm>
              <a:off x="2724150" y="4733936"/>
              <a:ext cx="180976" cy="161915"/>
            </a:xfrm>
            <a:custGeom>
              <a:avLst/>
              <a:gdLst/>
              <a:ahLst/>
              <a:cxnLst/>
              <a:rect l="0" t="0" r="0" b="0"/>
              <a:pathLst>
                <a:path w="180976" h="161915">
                  <a:moveTo>
                    <a:pt x="0" y="19039"/>
                  </a:moveTo>
                  <a:lnTo>
                    <a:pt x="0" y="19039"/>
                  </a:lnTo>
                  <a:lnTo>
                    <a:pt x="0" y="13983"/>
                  </a:lnTo>
                  <a:lnTo>
                    <a:pt x="1058" y="12493"/>
                  </a:lnTo>
                  <a:lnTo>
                    <a:pt x="2822" y="11500"/>
                  </a:lnTo>
                  <a:lnTo>
                    <a:pt x="5057" y="10838"/>
                  </a:lnTo>
                  <a:lnTo>
                    <a:pt x="6546" y="9338"/>
                  </a:lnTo>
                  <a:lnTo>
                    <a:pt x="8201" y="4850"/>
                  </a:lnTo>
                  <a:lnTo>
                    <a:pt x="11817" y="3229"/>
                  </a:lnTo>
                  <a:lnTo>
                    <a:pt x="57129" y="273"/>
                  </a:lnTo>
                  <a:lnTo>
                    <a:pt x="101765" y="6"/>
                  </a:lnTo>
                  <a:lnTo>
                    <a:pt x="105944" y="0"/>
                  </a:lnTo>
                  <a:lnTo>
                    <a:pt x="108729" y="1055"/>
                  </a:lnTo>
                  <a:lnTo>
                    <a:pt x="110586" y="2816"/>
                  </a:lnTo>
                  <a:lnTo>
                    <a:pt x="112649" y="7596"/>
                  </a:lnTo>
                  <a:lnTo>
                    <a:pt x="113566" y="13247"/>
                  </a:lnTo>
                  <a:lnTo>
                    <a:pt x="109026" y="27436"/>
                  </a:lnTo>
                  <a:lnTo>
                    <a:pt x="85622" y="72055"/>
                  </a:lnTo>
                  <a:lnTo>
                    <a:pt x="52892" y="111597"/>
                  </a:lnTo>
                  <a:lnTo>
                    <a:pt x="49966" y="120501"/>
                  </a:lnTo>
                  <a:lnTo>
                    <a:pt x="47934" y="144558"/>
                  </a:lnTo>
                  <a:lnTo>
                    <a:pt x="50585" y="151731"/>
                  </a:lnTo>
                  <a:lnTo>
                    <a:pt x="52773" y="155125"/>
                  </a:lnTo>
                  <a:lnTo>
                    <a:pt x="55290" y="157388"/>
                  </a:lnTo>
                  <a:lnTo>
                    <a:pt x="60909" y="159902"/>
                  </a:lnTo>
                  <a:lnTo>
                    <a:pt x="108531" y="161796"/>
                  </a:lnTo>
                  <a:lnTo>
                    <a:pt x="152895" y="161898"/>
                  </a:lnTo>
                  <a:lnTo>
                    <a:pt x="180975" y="1619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6" name="SMARTInkShape-Group396"/>
          <p:cNvGrpSpPr/>
          <p:nvPr/>
        </p:nvGrpSpPr>
        <p:grpSpPr>
          <a:xfrm>
            <a:off x="1704975" y="5163874"/>
            <a:ext cx="1609726" cy="402184"/>
            <a:chOff x="1704975" y="5163874"/>
            <a:chExt cx="1609726" cy="402184"/>
          </a:xfrm>
        </p:grpSpPr>
        <p:sp>
          <p:nvSpPr>
            <p:cNvPr id="520" name="SMARTInkShape-1224"/>
            <p:cNvSpPr/>
            <p:nvPr>
              <p:custDataLst>
                <p:tags r:id="rId32"/>
              </p:custDataLst>
            </p:nvPr>
          </p:nvSpPr>
          <p:spPr>
            <a:xfrm>
              <a:off x="1704975" y="5191252"/>
              <a:ext cx="292539" cy="256440"/>
            </a:xfrm>
            <a:custGeom>
              <a:avLst/>
              <a:gdLst/>
              <a:ahLst/>
              <a:cxnLst/>
              <a:rect l="0" t="0" r="0" b="0"/>
              <a:pathLst>
                <a:path w="292539" h="256440">
                  <a:moveTo>
                    <a:pt x="0" y="18923"/>
                  </a:moveTo>
                  <a:lnTo>
                    <a:pt x="0" y="18923"/>
                  </a:lnTo>
                  <a:lnTo>
                    <a:pt x="5056" y="18923"/>
                  </a:lnTo>
                  <a:lnTo>
                    <a:pt x="6546" y="17865"/>
                  </a:lnTo>
                  <a:lnTo>
                    <a:pt x="7539" y="16101"/>
                  </a:lnTo>
                  <a:lnTo>
                    <a:pt x="8201" y="13867"/>
                  </a:lnTo>
                  <a:lnTo>
                    <a:pt x="17403" y="11384"/>
                  </a:lnTo>
                  <a:lnTo>
                    <a:pt x="59294" y="4734"/>
                  </a:lnTo>
                  <a:lnTo>
                    <a:pt x="98120" y="1313"/>
                  </a:lnTo>
                  <a:lnTo>
                    <a:pt x="136435" y="300"/>
                  </a:lnTo>
                  <a:lnTo>
                    <a:pt x="174598" y="0"/>
                  </a:lnTo>
                  <a:lnTo>
                    <a:pt x="212717" y="4967"/>
                  </a:lnTo>
                  <a:lnTo>
                    <a:pt x="254861" y="16127"/>
                  </a:lnTo>
                  <a:lnTo>
                    <a:pt x="270610" y="22266"/>
                  </a:lnTo>
                  <a:lnTo>
                    <a:pt x="275657" y="27502"/>
                  </a:lnTo>
                  <a:lnTo>
                    <a:pt x="281264" y="41786"/>
                  </a:lnTo>
                  <a:lnTo>
                    <a:pt x="278526" y="48982"/>
                  </a:lnTo>
                  <a:lnTo>
                    <a:pt x="264195" y="62621"/>
                  </a:lnTo>
                  <a:lnTo>
                    <a:pt x="218745" y="84662"/>
                  </a:lnTo>
                  <a:lnTo>
                    <a:pt x="175853" y="98114"/>
                  </a:lnTo>
                  <a:lnTo>
                    <a:pt x="134067" y="102712"/>
                  </a:lnTo>
                  <a:lnTo>
                    <a:pt x="87800" y="104478"/>
                  </a:lnTo>
                  <a:lnTo>
                    <a:pt x="132648" y="104633"/>
                  </a:lnTo>
                  <a:lnTo>
                    <a:pt x="173476" y="109700"/>
                  </a:lnTo>
                  <a:lnTo>
                    <a:pt x="218652" y="120894"/>
                  </a:lnTo>
                  <a:lnTo>
                    <a:pt x="252699" y="131216"/>
                  </a:lnTo>
                  <a:lnTo>
                    <a:pt x="276075" y="147210"/>
                  </a:lnTo>
                  <a:lnTo>
                    <a:pt x="286036" y="159195"/>
                  </a:lnTo>
                  <a:lnTo>
                    <a:pt x="291169" y="174400"/>
                  </a:lnTo>
                  <a:lnTo>
                    <a:pt x="292538" y="182899"/>
                  </a:lnTo>
                  <a:lnTo>
                    <a:pt x="291333" y="190682"/>
                  </a:lnTo>
                  <a:lnTo>
                    <a:pt x="284351" y="204974"/>
                  </a:lnTo>
                  <a:lnTo>
                    <a:pt x="263463" y="224921"/>
                  </a:lnTo>
                  <a:lnTo>
                    <a:pt x="232109" y="239180"/>
                  </a:lnTo>
                  <a:lnTo>
                    <a:pt x="190952" y="250108"/>
                  </a:lnTo>
                  <a:lnTo>
                    <a:pt x="150300" y="254992"/>
                  </a:lnTo>
                  <a:lnTo>
                    <a:pt x="111444" y="256439"/>
                  </a:lnTo>
                  <a:lnTo>
                    <a:pt x="73119" y="251811"/>
                  </a:lnTo>
                  <a:lnTo>
                    <a:pt x="0" y="22847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SMARTInkShape-1225"/>
            <p:cNvSpPr/>
            <p:nvPr>
              <p:custDataLst>
                <p:tags r:id="rId33"/>
              </p:custDataLst>
            </p:nvPr>
          </p:nvSpPr>
          <p:spPr>
            <a:xfrm>
              <a:off x="2002696" y="5238750"/>
              <a:ext cx="324056" cy="235441"/>
            </a:xfrm>
            <a:custGeom>
              <a:avLst/>
              <a:gdLst/>
              <a:ahLst/>
              <a:cxnLst/>
              <a:rect l="0" t="0" r="0" b="0"/>
              <a:pathLst>
                <a:path w="324056" h="235441">
                  <a:moveTo>
                    <a:pt x="121379" y="0"/>
                  </a:moveTo>
                  <a:lnTo>
                    <a:pt x="121379" y="0"/>
                  </a:lnTo>
                  <a:lnTo>
                    <a:pt x="121379" y="5057"/>
                  </a:lnTo>
                  <a:lnTo>
                    <a:pt x="99921" y="43849"/>
                  </a:lnTo>
                  <a:lnTo>
                    <a:pt x="58713" y="82497"/>
                  </a:lnTo>
                  <a:lnTo>
                    <a:pt x="26239" y="124654"/>
                  </a:lnTo>
                  <a:lnTo>
                    <a:pt x="5807" y="157032"/>
                  </a:lnTo>
                  <a:lnTo>
                    <a:pt x="0" y="187404"/>
                  </a:lnTo>
                  <a:lnTo>
                    <a:pt x="4476" y="196903"/>
                  </a:lnTo>
                  <a:lnTo>
                    <a:pt x="23561" y="213101"/>
                  </a:lnTo>
                  <a:lnTo>
                    <a:pt x="59000" y="229064"/>
                  </a:lnTo>
                  <a:lnTo>
                    <a:pt x="101367" y="235440"/>
                  </a:lnTo>
                  <a:lnTo>
                    <a:pt x="147435" y="232273"/>
                  </a:lnTo>
                  <a:lnTo>
                    <a:pt x="194598" y="224632"/>
                  </a:lnTo>
                  <a:lnTo>
                    <a:pt x="242087" y="210609"/>
                  </a:lnTo>
                  <a:lnTo>
                    <a:pt x="279558" y="193048"/>
                  </a:lnTo>
                  <a:lnTo>
                    <a:pt x="305713" y="169383"/>
                  </a:lnTo>
                  <a:lnTo>
                    <a:pt x="321811" y="142262"/>
                  </a:lnTo>
                  <a:lnTo>
                    <a:pt x="324055" y="117908"/>
                  </a:lnTo>
                  <a:lnTo>
                    <a:pt x="320465" y="91563"/>
                  </a:lnTo>
                  <a:lnTo>
                    <a:pt x="311815" y="69269"/>
                  </a:lnTo>
                  <a:lnTo>
                    <a:pt x="289988" y="43925"/>
                  </a:lnTo>
                  <a:lnTo>
                    <a:pt x="263412" y="28067"/>
                  </a:lnTo>
                  <a:lnTo>
                    <a:pt x="218383" y="14285"/>
                  </a:lnTo>
                  <a:lnTo>
                    <a:pt x="179167" y="11994"/>
                  </a:lnTo>
                  <a:lnTo>
                    <a:pt x="92804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SMARTInkShape-1226"/>
            <p:cNvSpPr/>
            <p:nvPr>
              <p:custDataLst>
                <p:tags r:id="rId34"/>
              </p:custDataLst>
            </p:nvPr>
          </p:nvSpPr>
          <p:spPr>
            <a:xfrm>
              <a:off x="2330936" y="5264654"/>
              <a:ext cx="303822" cy="209906"/>
            </a:xfrm>
            <a:custGeom>
              <a:avLst/>
              <a:gdLst/>
              <a:ahLst/>
              <a:cxnLst/>
              <a:rect l="0" t="0" r="0" b="0"/>
              <a:pathLst>
                <a:path w="303822" h="209906">
                  <a:moveTo>
                    <a:pt x="116989" y="12196"/>
                  </a:moveTo>
                  <a:lnTo>
                    <a:pt x="116989" y="12196"/>
                  </a:lnTo>
                  <a:lnTo>
                    <a:pt x="86592" y="13254"/>
                  </a:lnTo>
                  <a:lnTo>
                    <a:pt x="73140" y="17253"/>
                  </a:lnTo>
                  <a:lnTo>
                    <a:pt x="43554" y="35567"/>
                  </a:lnTo>
                  <a:lnTo>
                    <a:pt x="18090" y="66158"/>
                  </a:lnTo>
                  <a:lnTo>
                    <a:pt x="2196" y="107089"/>
                  </a:lnTo>
                  <a:lnTo>
                    <a:pt x="0" y="128807"/>
                  </a:lnTo>
                  <a:lnTo>
                    <a:pt x="896" y="137562"/>
                  </a:lnTo>
                  <a:lnTo>
                    <a:pt x="17327" y="170109"/>
                  </a:lnTo>
                  <a:lnTo>
                    <a:pt x="33537" y="185744"/>
                  </a:lnTo>
                  <a:lnTo>
                    <a:pt x="63335" y="200495"/>
                  </a:lnTo>
                  <a:lnTo>
                    <a:pt x="106273" y="209905"/>
                  </a:lnTo>
                  <a:lnTo>
                    <a:pt x="145799" y="206478"/>
                  </a:lnTo>
                  <a:lnTo>
                    <a:pt x="185968" y="203817"/>
                  </a:lnTo>
                  <a:lnTo>
                    <a:pt x="230921" y="188767"/>
                  </a:lnTo>
                  <a:lnTo>
                    <a:pt x="263871" y="176815"/>
                  </a:lnTo>
                  <a:lnTo>
                    <a:pt x="276814" y="166146"/>
                  </a:lnTo>
                  <a:lnTo>
                    <a:pt x="295108" y="143183"/>
                  </a:lnTo>
                  <a:lnTo>
                    <a:pt x="301986" y="128268"/>
                  </a:lnTo>
                  <a:lnTo>
                    <a:pt x="303821" y="121327"/>
                  </a:lnTo>
                  <a:lnTo>
                    <a:pt x="301346" y="86276"/>
                  </a:lnTo>
                  <a:lnTo>
                    <a:pt x="283797" y="47434"/>
                  </a:lnTo>
                  <a:lnTo>
                    <a:pt x="267326" y="30327"/>
                  </a:lnTo>
                  <a:lnTo>
                    <a:pt x="221492" y="6979"/>
                  </a:lnTo>
                  <a:lnTo>
                    <a:pt x="202593" y="0"/>
                  </a:lnTo>
                  <a:lnTo>
                    <a:pt x="158934" y="233"/>
                  </a:lnTo>
                  <a:lnTo>
                    <a:pt x="126007" y="7005"/>
                  </a:lnTo>
                  <a:lnTo>
                    <a:pt x="78889" y="3124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SMARTInkShape-1227"/>
            <p:cNvSpPr/>
            <p:nvPr>
              <p:custDataLst>
                <p:tags r:id="rId35"/>
              </p:custDataLst>
            </p:nvPr>
          </p:nvSpPr>
          <p:spPr>
            <a:xfrm>
              <a:off x="2643676" y="5257800"/>
              <a:ext cx="258019" cy="225618"/>
            </a:xfrm>
            <a:custGeom>
              <a:avLst/>
              <a:gdLst/>
              <a:ahLst/>
              <a:cxnLst/>
              <a:rect l="0" t="0" r="0" b="0"/>
              <a:pathLst>
                <a:path w="258019" h="225618">
                  <a:moveTo>
                    <a:pt x="99524" y="0"/>
                  </a:moveTo>
                  <a:lnTo>
                    <a:pt x="99524" y="0"/>
                  </a:lnTo>
                  <a:lnTo>
                    <a:pt x="57767" y="43853"/>
                  </a:lnTo>
                  <a:lnTo>
                    <a:pt x="40114" y="62147"/>
                  </a:lnTo>
                  <a:lnTo>
                    <a:pt x="11845" y="107134"/>
                  </a:lnTo>
                  <a:lnTo>
                    <a:pt x="214" y="144649"/>
                  </a:lnTo>
                  <a:lnTo>
                    <a:pt x="0" y="162713"/>
                  </a:lnTo>
                  <a:lnTo>
                    <a:pt x="4491" y="181325"/>
                  </a:lnTo>
                  <a:lnTo>
                    <a:pt x="13543" y="200181"/>
                  </a:lnTo>
                  <a:lnTo>
                    <a:pt x="27444" y="213500"/>
                  </a:lnTo>
                  <a:lnTo>
                    <a:pt x="44205" y="221889"/>
                  </a:lnTo>
                  <a:lnTo>
                    <a:pt x="62238" y="225617"/>
                  </a:lnTo>
                  <a:lnTo>
                    <a:pt x="106231" y="220406"/>
                  </a:lnTo>
                  <a:lnTo>
                    <a:pt x="149415" y="206363"/>
                  </a:lnTo>
                  <a:lnTo>
                    <a:pt x="193340" y="183521"/>
                  </a:lnTo>
                  <a:lnTo>
                    <a:pt x="223928" y="158626"/>
                  </a:lnTo>
                  <a:lnTo>
                    <a:pt x="249871" y="121927"/>
                  </a:lnTo>
                  <a:lnTo>
                    <a:pt x="256303" y="103932"/>
                  </a:lnTo>
                  <a:lnTo>
                    <a:pt x="258018" y="94688"/>
                  </a:lnTo>
                  <a:lnTo>
                    <a:pt x="254280" y="73128"/>
                  </a:lnTo>
                  <a:lnTo>
                    <a:pt x="244504" y="51552"/>
                  </a:lnTo>
                  <a:lnTo>
                    <a:pt x="229576" y="34906"/>
                  </a:lnTo>
                  <a:lnTo>
                    <a:pt x="193209" y="13635"/>
                  </a:lnTo>
                  <a:lnTo>
                    <a:pt x="148919" y="4040"/>
                  </a:lnTo>
                  <a:lnTo>
                    <a:pt x="8999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SMARTInkShape-1228"/>
            <p:cNvSpPr/>
            <p:nvPr>
              <p:custDataLst>
                <p:tags r:id="rId36"/>
              </p:custDataLst>
            </p:nvPr>
          </p:nvSpPr>
          <p:spPr>
            <a:xfrm>
              <a:off x="3028950" y="5219700"/>
              <a:ext cx="44725" cy="266701"/>
            </a:xfrm>
            <a:custGeom>
              <a:avLst/>
              <a:gdLst/>
              <a:ahLst/>
              <a:cxnLst/>
              <a:rect l="0" t="0" r="0" b="0"/>
              <a:pathLst>
                <a:path w="44725" h="266701">
                  <a:moveTo>
                    <a:pt x="19050" y="0"/>
                  </a:moveTo>
                  <a:lnTo>
                    <a:pt x="19050" y="0"/>
                  </a:lnTo>
                  <a:lnTo>
                    <a:pt x="26589" y="17900"/>
                  </a:lnTo>
                  <a:lnTo>
                    <a:pt x="29809" y="28064"/>
                  </a:lnTo>
                  <a:lnTo>
                    <a:pt x="41406" y="59703"/>
                  </a:lnTo>
                  <a:lnTo>
                    <a:pt x="44724" y="105179"/>
                  </a:lnTo>
                  <a:lnTo>
                    <a:pt x="38416" y="142289"/>
                  </a:lnTo>
                  <a:lnTo>
                    <a:pt x="24671" y="184800"/>
                  </a:lnTo>
                  <a:lnTo>
                    <a:pt x="12830" y="231982"/>
                  </a:lnTo>
                  <a:lnTo>
                    <a:pt x="9936" y="247036"/>
                  </a:lnTo>
                  <a:lnTo>
                    <a:pt x="0" y="2667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SMARTInkShape-1229"/>
            <p:cNvSpPr/>
            <p:nvPr>
              <p:custDataLst>
                <p:tags r:id="rId37"/>
              </p:custDataLst>
            </p:nvPr>
          </p:nvSpPr>
          <p:spPr>
            <a:xfrm>
              <a:off x="3001699" y="5163874"/>
              <a:ext cx="313002" cy="402184"/>
            </a:xfrm>
            <a:custGeom>
              <a:avLst/>
              <a:gdLst/>
              <a:ahLst/>
              <a:cxnLst/>
              <a:rect l="0" t="0" r="0" b="0"/>
              <a:pathLst>
                <a:path w="313002" h="402184">
                  <a:moveTo>
                    <a:pt x="8201" y="8201"/>
                  </a:moveTo>
                  <a:lnTo>
                    <a:pt x="8201" y="8201"/>
                  </a:lnTo>
                  <a:lnTo>
                    <a:pt x="0" y="0"/>
                  </a:lnTo>
                  <a:lnTo>
                    <a:pt x="17117" y="40968"/>
                  </a:lnTo>
                  <a:lnTo>
                    <a:pt x="37301" y="80116"/>
                  </a:lnTo>
                  <a:lnTo>
                    <a:pt x="51984" y="118997"/>
                  </a:lnTo>
                  <a:lnTo>
                    <a:pt x="69269" y="158387"/>
                  </a:lnTo>
                  <a:lnTo>
                    <a:pt x="87796" y="202043"/>
                  </a:lnTo>
                  <a:lnTo>
                    <a:pt x="106691" y="242260"/>
                  </a:lnTo>
                  <a:lnTo>
                    <a:pt x="125695" y="280987"/>
                  </a:lnTo>
                  <a:lnTo>
                    <a:pt x="144732" y="318215"/>
                  </a:lnTo>
                  <a:lnTo>
                    <a:pt x="167305" y="359774"/>
                  </a:lnTo>
                  <a:lnTo>
                    <a:pt x="182269" y="388444"/>
                  </a:lnTo>
                  <a:lnTo>
                    <a:pt x="192186" y="400736"/>
                  </a:lnTo>
                  <a:lnTo>
                    <a:pt x="195416" y="402183"/>
                  </a:lnTo>
                  <a:lnTo>
                    <a:pt x="198628" y="402089"/>
                  </a:lnTo>
                  <a:lnTo>
                    <a:pt x="201827" y="400968"/>
                  </a:lnTo>
                  <a:lnTo>
                    <a:pt x="208204" y="388434"/>
                  </a:lnTo>
                  <a:lnTo>
                    <a:pt x="224098" y="341475"/>
                  </a:lnTo>
                  <a:lnTo>
                    <a:pt x="236800" y="300634"/>
                  </a:lnTo>
                  <a:lnTo>
                    <a:pt x="246326" y="264533"/>
                  </a:lnTo>
                  <a:lnTo>
                    <a:pt x="255851" y="227026"/>
                  </a:lnTo>
                  <a:lnTo>
                    <a:pt x="265376" y="189102"/>
                  </a:lnTo>
                  <a:lnTo>
                    <a:pt x="274901" y="151054"/>
                  </a:lnTo>
                  <a:lnTo>
                    <a:pt x="287601" y="105328"/>
                  </a:lnTo>
                  <a:lnTo>
                    <a:pt x="313001" y="558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0" name="SMARTInkShape-Group397"/>
          <p:cNvGrpSpPr/>
          <p:nvPr/>
        </p:nvGrpSpPr>
        <p:grpSpPr>
          <a:xfrm>
            <a:off x="4982899" y="5176880"/>
            <a:ext cx="722577" cy="430676"/>
            <a:chOff x="4982899" y="5176880"/>
            <a:chExt cx="722577" cy="430676"/>
          </a:xfrm>
        </p:grpSpPr>
        <p:sp>
          <p:nvSpPr>
            <p:cNvPr id="527" name="SMARTInkShape-1230"/>
            <p:cNvSpPr/>
            <p:nvPr>
              <p:custDataLst>
                <p:tags r:id="rId29"/>
              </p:custDataLst>
            </p:nvPr>
          </p:nvSpPr>
          <p:spPr>
            <a:xfrm>
              <a:off x="4982899" y="5176880"/>
              <a:ext cx="560652" cy="430676"/>
            </a:xfrm>
            <a:custGeom>
              <a:avLst/>
              <a:gdLst/>
              <a:ahLst/>
              <a:cxnLst/>
              <a:rect l="0" t="0" r="0" b="0"/>
              <a:pathLst>
                <a:path w="560652" h="430676">
                  <a:moveTo>
                    <a:pt x="8201" y="42820"/>
                  </a:moveTo>
                  <a:lnTo>
                    <a:pt x="8201" y="42820"/>
                  </a:lnTo>
                  <a:lnTo>
                    <a:pt x="8201" y="37764"/>
                  </a:lnTo>
                  <a:lnTo>
                    <a:pt x="7143" y="37333"/>
                  </a:lnTo>
                  <a:lnTo>
                    <a:pt x="3145" y="39675"/>
                  </a:lnTo>
                  <a:lnTo>
                    <a:pt x="1655" y="41782"/>
                  </a:lnTo>
                  <a:lnTo>
                    <a:pt x="0" y="46945"/>
                  </a:lnTo>
                  <a:lnTo>
                    <a:pt x="6542" y="83812"/>
                  </a:lnTo>
                  <a:lnTo>
                    <a:pt x="13942" y="131166"/>
                  </a:lnTo>
                  <a:lnTo>
                    <a:pt x="17663" y="178122"/>
                  </a:lnTo>
                  <a:lnTo>
                    <a:pt x="24998" y="221434"/>
                  </a:lnTo>
                  <a:lnTo>
                    <a:pt x="30836" y="255554"/>
                  </a:lnTo>
                  <a:lnTo>
                    <a:pt x="36959" y="289063"/>
                  </a:lnTo>
                  <a:lnTo>
                    <a:pt x="43533" y="334856"/>
                  </a:lnTo>
                  <a:lnTo>
                    <a:pt x="48303" y="372413"/>
                  </a:lnTo>
                  <a:lnTo>
                    <a:pt x="62705" y="419830"/>
                  </a:lnTo>
                  <a:lnTo>
                    <a:pt x="63587" y="424335"/>
                  </a:lnTo>
                  <a:lnTo>
                    <a:pt x="65233" y="427338"/>
                  </a:lnTo>
                  <a:lnTo>
                    <a:pt x="67389" y="429341"/>
                  </a:lnTo>
                  <a:lnTo>
                    <a:pt x="69885" y="430675"/>
                  </a:lnTo>
                  <a:lnTo>
                    <a:pt x="71548" y="428390"/>
                  </a:lnTo>
                  <a:lnTo>
                    <a:pt x="74438" y="393338"/>
                  </a:lnTo>
                  <a:lnTo>
                    <a:pt x="68243" y="349164"/>
                  </a:lnTo>
                  <a:lnTo>
                    <a:pt x="65150" y="311154"/>
                  </a:lnTo>
                  <a:lnTo>
                    <a:pt x="59059" y="265789"/>
                  </a:lnTo>
                  <a:lnTo>
                    <a:pt x="57263" y="230817"/>
                  </a:lnTo>
                  <a:lnTo>
                    <a:pt x="56252" y="185542"/>
                  </a:lnTo>
                  <a:lnTo>
                    <a:pt x="55952" y="145315"/>
                  </a:lnTo>
                  <a:lnTo>
                    <a:pt x="60920" y="111641"/>
                  </a:lnTo>
                  <a:lnTo>
                    <a:pt x="79208" y="81556"/>
                  </a:lnTo>
                  <a:lnTo>
                    <a:pt x="111715" y="52667"/>
                  </a:lnTo>
                  <a:lnTo>
                    <a:pt x="122293" y="47196"/>
                  </a:lnTo>
                  <a:lnTo>
                    <a:pt x="154425" y="54230"/>
                  </a:lnTo>
                  <a:lnTo>
                    <a:pt x="176906" y="69763"/>
                  </a:lnTo>
                  <a:lnTo>
                    <a:pt x="212153" y="109173"/>
                  </a:lnTo>
                  <a:lnTo>
                    <a:pt x="239497" y="148590"/>
                  </a:lnTo>
                  <a:lnTo>
                    <a:pt x="262459" y="193221"/>
                  </a:lnTo>
                  <a:lnTo>
                    <a:pt x="284170" y="239011"/>
                  </a:lnTo>
                  <a:lnTo>
                    <a:pt x="289604" y="247491"/>
                  </a:lnTo>
                  <a:lnTo>
                    <a:pt x="292019" y="254788"/>
                  </a:lnTo>
                  <a:lnTo>
                    <a:pt x="293722" y="257157"/>
                  </a:lnTo>
                  <a:lnTo>
                    <a:pt x="295915" y="258736"/>
                  </a:lnTo>
                  <a:lnTo>
                    <a:pt x="298435" y="259789"/>
                  </a:lnTo>
                  <a:lnTo>
                    <a:pt x="300116" y="259433"/>
                  </a:lnTo>
                  <a:lnTo>
                    <a:pt x="301236" y="258136"/>
                  </a:lnTo>
                  <a:lnTo>
                    <a:pt x="301982" y="256215"/>
                  </a:lnTo>
                  <a:lnTo>
                    <a:pt x="303181" y="209620"/>
                  </a:lnTo>
                  <a:lnTo>
                    <a:pt x="303389" y="169265"/>
                  </a:lnTo>
                  <a:lnTo>
                    <a:pt x="303450" y="125323"/>
                  </a:lnTo>
                  <a:lnTo>
                    <a:pt x="303468" y="85022"/>
                  </a:lnTo>
                  <a:lnTo>
                    <a:pt x="305591" y="48386"/>
                  </a:lnTo>
                  <a:lnTo>
                    <a:pt x="313588" y="30830"/>
                  </a:lnTo>
                  <a:lnTo>
                    <a:pt x="335047" y="3990"/>
                  </a:lnTo>
                  <a:lnTo>
                    <a:pt x="344632" y="0"/>
                  </a:lnTo>
                  <a:lnTo>
                    <a:pt x="366571" y="1211"/>
                  </a:lnTo>
                  <a:lnTo>
                    <a:pt x="384787" y="8805"/>
                  </a:lnTo>
                  <a:lnTo>
                    <a:pt x="413729" y="30927"/>
                  </a:lnTo>
                  <a:lnTo>
                    <a:pt x="446236" y="75160"/>
                  </a:lnTo>
                  <a:lnTo>
                    <a:pt x="471729" y="117882"/>
                  </a:lnTo>
                  <a:lnTo>
                    <a:pt x="485738" y="157370"/>
                  </a:lnTo>
                  <a:lnTo>
                    <a:pt x="501648" y="197528"/>
                  </a:lnTo>
                  <a:lnTo>
                    <a:pt x="514711" y="236238"/>
                  </a:lnTo>
                  <a:lnTo>
                    <a:pt x="525285" y="274519"/>
                  </a:lnTo>
                  <a:lnTo>
                    <a:pt x="538721" y="317363"/>
                  </a:lnTo>
                  <a:lnTo>
                    <a:pt x="539681" y="324273"/>
                  </a:lnTo>
                  <a:lnTo>
                    <a:pt x="542437" y="328880"/>
                  </a:lnTo>
                  <a:lnTo>
                    <a:pt x="560651" y="33809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SMARTInkShape-1231"/>
            <p:cNvSpPr/>
            <p:nvPr>
              <p:custDataLst>
                <p:tags r:id="rId30"/>
              </p:custDataLst>
            </p:nvPr>
          </p:nvSpPr>
          <p:spPr>
            <a:xfrm>
              <a:off x="5486400" y="5191125"/>
              <a:ext cx="219076" cy="19051"/>
            </a:xfrm>
            <a:custGeom>
              <a:avLst/>
              <a:gdLst/>
              <a:ahLst/>
              <a:cxnLst/>
              <a:rect l="0" t="0" r="0" b="0"/>
              <a:pathLst>
                <a:path w="219076" h="19051">
                  <a:moveTo>
                    <a:pt x="0" y="19050"/>
                  </a:moveTo>
                  <a:lnTo>
                    <a:pt x="0" y="19050"/>
                  </a:lnTo>
                  <a:lnTo>
                    <a:pt x="46644" y="12504"/>
                  </a:lnTo>
                  <a:lnTo>
                    <a:pt x="91176" y="7291"/>
                  </a:lnTo>
                  <a:lnTo>
                    <a:pt x="132143" y="2160"/>
                  </a:lnTo>
                  <a:lnTo>
                    <a:pt x="173799" y="427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SMARTInkShape-1232"/>
            <p:cNvSpPr/>
            <p:nvPr>
              <p:custDataLst>
                <p:tags r:id="rId31"/>
              </p:custDataLst>
            </p:nvPr>
          </p:nvSpPr>
          <p:spPr>
            <a:xfrm>
              <a:off x="5514975" y="5314950"/>
              <a:ext cx="171451" cy="18659"/>
            </a:xfrm>
            <a:custGeom>
              <a:avLst/>
              <a:gdLst/>
              <a:ahLst/>
              <a:cxnLst/>
              <a:rect l="0" t="0" r="0" b="0"/>
              <a:pathLst>
                <a:path w="171451" h="18659">
                  <a:moveTo>
                    <a:pt x="0" y="9525"/>
                  </a:moveTo>
                  <a:lnTo>
                    <a:pt x="0" y="9525"/>
                  </a:lnTo>
                  <a:lnTo>
                    <a:pt x="0" y="17726"/>
                  </a:lnTo>
                  <a:lnTo>
                    <a:pt x="10113" y="18658"/>
                  </a:lnTo>
                  <a:lnTo>
                    <a:pt x="47702" y="11368"/>
                  </a:lnTo>
                  <a:lnTo>
                    <a:pt x="83514" y="2780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7" name="SMARTInkShape-Group398"/>
          <p:cNvGrpSpPr/>
          <p:nvPr/>
        </p:nvGrpSpPr>
        <p:grpSpPr>
          <a:xfrm>
            <a:off x="5829300" y="4775334"/>
            <a:ext cx="857251" cy="927076"/>
            <a:chOff x="5829300" y="4775334"/>
            <a:chExt cx="857251" cy="927076"/>
          </a:xfrm>
        </p:grpSpPr>
        <p:sp>
          <p:nvSpPr>
            <p:cNvPr id="531" name="SMARTInkShape-1233"/>
            <p:cNvSpPr/>
            <p:nvPr>
              <p:custDataLst>
                <p:tags r:id="rId23"/>
              </p:custDataLst>
            </p:nvPr>
          </p:nvSpPr>
          <p:spPr>
            <a:xfrm>
              <a:off x="6029325" y="4775334"/>
              <a:ext cx="390526" cy="418860"/>
            </a:xfrm>
            <a:custGeom>
              <a:avLst/>
              <a:gdLst/>
              <a:ahLst/>
              <a:cxnLst/>
              <a:rect l="0" t="0" r="0" b="0"/>
              <a:pathLst>
                <a:path w="390526" h="418860">
                  <a:moveTo>
                    <a:pt x="0" y="101466"/>
                  </a:moveTo>
                  <a:lnTo>
                    <a:pt x="0" y="101466"/>
                  </a:lnTo>
                  <a:lnTo>
                    <a:pt x="0" y="139025"/>
                  </a:lnTo>
                  <a:lnTo>
                    <a:pt x="5057" y="183151"/>
                  </a:lnTo>
                  <a:lnTo>
                    <a:pt x="8201" y="221271"/>
                  </a:lnTo>
                  <a:lnTo>
                    <a:pt x="14189" y="257732"/>
                  </a:lnTo>
                  <a:lnTo>
                    <a:pt x="19148" y="301431"/>
                  </a:lnTo>
                  <a:lnTo>
                    <a:pt x="29221" y="346909"/>
                  </a:lnTo>
                  <a:lnTo>
                    <a:pt x="46459" y="391837"/>
                  </a:lnTo>
                  <a:lnTo>
                    <a:pt x="53982" y="418806"/>
                  </a:lnTo>
                  <a:lnTo>
                    <a:pt x="56097" y="418859"/>
                  </a:lnTo>
                  <a:lnTo>
                    <a:pt x="64272" y="397856"/>
                  </a:lnTo>
                  <a:lnTo>
                    <a:pt x="66534" y="396807"/>
                  </a:lnTo>
                  <a:lnTo>
                    <a:pt x="71690" y="386647"/>
                  </a:lnTo>
                  <a:lnTo>
                    <a:pt x="74864" y="350006"/>
                  </a:lnTo>
                  <a:lnTo>
                    <a:pt x="80861" y="309045"/>
                  </a:lnTo>
                  <a:lnTo>
                    <a:pt x="84284" y="270098"/>
                  </a:lnTo>
                  <a:lnTo>
                    <a:pt x="85298" y="231747"/>
                  </a:lnTo>
                  <a:lnTo>
                    <a:pt x="85599" y="188516"/>
                  </a:lnTo>
                  <a:lnTo>
                    <a:pt x="80631" y="152306"/>
                  </a:lnTo>
                  <a:lnTo>
                    <a:pt x="77513" y="116412"/>
                  </a:lnTo>
                  <a:lnTo>
                    <a:pt x="71533" y="73909"/>
                  </a:lnTo>
                  <a:lnTo>
                    <a:pt x="68855" y="66162"/>
                  </a:lnTo>
                  <a:lnTo>
                    <a:pt x="66011" y="63113"/>
                  </a:lnTo>
                  <a:lnTo>
                    <a:pt x="63058" y="63197"/>
                  </a:lnTo>
                  <a:lnTo>
                    <a:pt x="60030" y="61137"/>
                  </a:lnTo>
                  <a:lnTo>
                    <a:pt x="53844" y="53203"/>
                  </a:lnTo>
                  <a:lnTo>
                    <a:pt x="48171" y="36895"/>
                  </a:lnTo>
                  <a:lnTo>
                    <a:pt x="49047" y="36194"/>
                  </a:lnTo>
                  <a:lnTo>
                    <a:pt x="52843" y="35415"/>
                  </a:lnTo>
                  <a:lnTo>
                    <a:pt x="60930" y="9693"/>
                  </a:lnTo>
                  <a:lnTo>
                    <a:pt x="67078" y="3243"/>
                  </a:lnTo>
                  <a:lnTo>
                    <a:pt x="75411" y="0"/>
                  </a:lnTo>
                  <a:lnTo>
                    <a:pt x="110186" y="494"/>
                  </a:lnTo>
                  <a:lnTo>
                    <a:pt x="151181" y="7343"/>
                  </a:lnTo>
                  <a:lnTo>
                    <a:pt x="198605" y="16075"/>
                  </a:lnTo>
                  <a:lnTo>
                    <a:pt x="236436" y="22239"/>
                  </a:lnTo>
                  <a:lnTo>
                    <a:pt x="270888" y="28507"/>
                  </a:lnTo>
                  <a:lnTo>
                    <a:pt x="314978" y="37985"/>
                  </a:lnTo>
                  <a:lnTo>
                    <a:pt x="361907" y="51961"/>
                  </a:lnTo>
                  <a:lnTo>
                    <a:pt x="390525" y="6336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SMARTInkShape-1234"/>
            <p:cNvSpPr/>
            <p:nvPr>
              <p:custDataLst>
                <p:tags r:id="rId24"/>
              </p:custDataLst>
            </p:nvPr>
          </p:nvSpPr>
          <p:spPr>
            <a:xfrm>
              <a:off x="5981700" y="4974444"/>
              <a:ext cx="247651" cy="54757"/>
            </a:xfrm>
            <a:custGeom>
              <a:avLst/>
              <a:gdLst/>
              <a:ahLst/>
              <a:cxnLst/>
              <a:rect l="0" t="0" r="0" b="0"/>
              <a:pathLst>
                <a:path w="247651" h="54757">
                  <a:moveTo>
                    <a:pt x="0" y="54756"/>
                  </a:moveTo>
                  <a:lnTo>
                    <a:pt x="0" y="54756"/>
                  </a:lnTo>
                  <a:lnTo>
                    <a:pt x="18828" y="51934"/>
                  </a:lnTo>
                  <a:lnTo>
                    <a:pt x="53204" y="47217"/>
                  </a:lnTo>
                  <a:lnTo>
                    <a:pt x="67219" y="46555"/>
                  </a:lnTo>
                  <a:lnTo>
                    <a:pt x="79738" y="39764"/>
                  </a:lnTo>
                  <a:lnTo>
                    <a:pt x="114643" y="7275"/>
                  </a:lnTo>
                  <a:lnTo>
                    <a:pt x="156500" y="0"/>
                  </a:lnTo>
                  <a:lnTo>
                    <a:pt x="247650" y="713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SMARTInkShape-1235"/>
            <p:cNvSpPr/>
            <p:nvPr>
              <p:custDataLst>
                <p:tags r:id="rId25"/>
              </p:custDataLst>
            </p:nvPr>
          </p:nvSpPr>
          <p:spPr>
            <a:xfrm>
              <a:off x="5829300" y="5192648"/>
              <a:ext cx="533401" cy="55594"/>
            </a:xfrm>
            <a:custGeom>
              <a:avLst/>
              <a:gdLst/>
              <a:ahLst/>
              <a:cxnLst/>
              <a:rect l="0" t="0" r="0" b="0"/>
              <a:pathLst>
                <a:path w="533401" h="55594">
                  <a:moveTo>
                    <a:pt x="0" y="46102"/>
                  </a:moveTo>
                  <a:lnTo>
                    <a:pt x="0" y="46102"/>
                  </a:lnTo>
                  <a:lnTo>
                    <a:pt x="10113" y="46102"/>
                  </a:lnTo>
                  <a:lnTo>
                    <a:pt x="17900" y="48924"/>
                  </a:lnTo>
                  <a:lnTo>
                    <a:pt x="21458" y="51159"/>
                  </a:lnTo>
                  <a:lnTo>
                    <a:pt x="61862" y="54303"/>
                  </a:lnTo>
                  <a:lnTo>
                    <a:pt x="102988" y="55039"/>
                  </a:lnTo>
                  <a:lnTo>
                    <a:pt x="145256" y="55365"/>
                  </a:lnTo>
                  <a:lnTo>
                    <a:pt x="178153" y="55511"/>
                  </a:lnTo>
                  <a:lnTo>
                    <a:pt x="225529" y="55593"/>
                  </a:lnTo>
                  <a:lnTo>
                    <a:pt x="240312" y="49254"/>
                  </a:lnTo>
                  <a:lnTo>
                    <a:pt x="282400" y="16344"/>
                  </a:lnTo>
                  <a:lnTo>
                    <a:pt x="326856" y="3771"/>
                  </a:lnTo>
                  <a:lnTo>
                    <a:pt x="367309" y="46"/>
                  </a:lnTo>
                  <a:lnTo>
                    <a:pt x="406106" y="0"/>
                  </a:lnTo>
                  <a:lnTo>
                    <a:pt x="443355" y="6219"/>
                  </a:lnTo>
                  <a:lnTo>
                    <a:pt x="533400" y="1752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SMARTInkShape-1236"/>
            <p:cNvSpPr/>
            <p:nvPr>
              <p:custDataLst>
                <p:tags r:id="rId26"/>
              </p:custDataLst>
            </p:nvPr>
          </p:nvSpPr>
          <p:spPr>
            <a:xfrm>
              <a:off x="5901872" y="5422172"/>
              <a:ext cx="298904" cy="280238"/>
            </a:xfrm>
            <a:custGeom>
              <a:avLst/>
              <a:gdLst/>
              <a:ahLst/>
              <a:cxnLst/>
              <a:rect l="0" t="0" r="0" b="0"/>
              <a:pathLst>
                <a:path w="298904" h="280238">
                  <a:moveTo>
                    <a:pt x="279853" y="111853"/>
                  </a:moveTo>
                  <a:lnTo>
                    <a:pt x="279853" y="111853"/>
                  </a:lnTo>
                  <a:lnTo>
                    <a:pt x="284910" y="101740"/>
                  </a:lnTo>
                  <a:lnTo>
                    <a:pt x="288054" y="80282"/>
                  </a:lnTo>
                  <a:lnTo>
                    <a:pt x="283929" y="58871"/>
                  </a:lnTo>
                  <a:lnTo>
                    <a:pt x="276004" y="39123"/>
                  </a:lnTo>
                  <a:lnTo>
                    <a:pt x="256840" y="19865"/>
                  </a:lnTo>
                  <a:lnTo>
                    <a:pt x="231054" y="5810"/>
                  </a:lnTo>
                  <a:lnTo>
                    <a:pt x="208362" y="0"/>
                  </a:lnTo>
                  <a:lnTo>
                    <a:pt x="200442" y="4476"/>
                  </a:lnTo>
                  <a:lnTo>
                    <a:pt x="160661" y="43829"/>
                  </a:lnTo>
                  <a:lnTo>
                    <a:pt x="120106" y="66454"/>
                  </a:lnTo>
                  <a:lnTo>
                    <a:pt x="79919" y="96271"/>
                  </a:lnTo>
                  <a:lnTo>
                    <a:pt x="32394" y="143267"/>
                  </a:lnTo>
                  <a:lnTo>
                    <a:pt x="4481" y="187466"/>
                  </a:lnTo>
                  <a:lnTo>
                    <a:pt x="1022" y="194012"/>
                  </a:lnTo>
                  <a:lnTo>
                    <a:pt x="0" y="212574"/>
                  </a:lnTo>
                  <a:lnTo>
                    <a:pt x="4133" y="233876"/>
                  </a:lnTo>
                  <a:lnTo>
                    <a:pt x="13024" y="253927"/>
                  </a:lnTo>
                  <a:lnTo>
                    <a:pt x="26854" y="267777"/>
                  </a:lnTo>
                  <a:lnTo>
                    <a:pt x="43584" y="276403"/>
                  </a:lnTo>
                  <a:lnTo>
                    <a:pt x="61603" y="280237"/>
                  </a:lnTo>
                  <a:lnTo>
                    <a:pt x="99711" y="272282"/>
                  </a:lnTo>
                  <a:lnTo>
                    <a:pt x="139458" y="251462"/>
                  </a:lnTo>
                  <a:lnTo>
                    <a:pt x="172991" y="204960"/>
                  </a:lnTo>
                  <a:lnTo>
                    <a:pt x="192922" y="164487"/>
                  </a:lnTo>
                  <a:lnTo>
                    <a:pt x="222962" y="122874"/>
                  </a:lnTo>
                  <a:lnTo>
                    <a:pt x="243098" y="96274"/>
                  </a:lnTo>
                  <a:lnTo>
                    <a:pt x="257740" y="59550"/>
                  </a:lnTo>
                  <a:lnTo>
                    <a:pt x="260750" y="27162"/>
                  </a:lnTo>
                  <a:lnTo>
                    <a:pt x="261851" y="42599"/>
                  </a:lnTo>
                  <a:lnTo>
                    <a:pt x="268341" y="80770"/>
                  </a:lnTo>
                  <a:lnTo>
                    <a:pt x="272561" y="117812"/>
                  </a:lnTo>
                  <a:lnTo>
                    <a:pt x="283469" y="163830"/>
                  </a:lnTo>
                  <a:lnTo>
                    <a:pt x="294757" y="210511"/>
                  </a:lnTo>
                  <a:lnTo>
                    <a:pt x="298903" y="23567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SMARTInkShape-1237"/>
            <p:cNvSpPr/>
            <p:nvPr>
              <p:custDataLst>
                <p:tags r:id="rId27"/>
              </p:custDataLst>
            </p:nvPr>
          </p:nvSpPr>
          <p:spPr>
            <a:xfrm>
              <a:off x="6486525" y="5229225"/>
              <a:ext cx="200026" cy="9526"/>
            </a:xfrm>
            <a:custGeom>
              <a:avLst/>
              <a:gdLst/>
              <a:ahLst/>
              <a:cxnLst/>
              <a:rect l="0" t="0" r="0" b="0"/>
              <a:pathLst>
                <a:path w="200026" h="9526">
                  <a:moveTo>
                    <a:pt x="0" y="0"/>
                  </a:moveTo>
                  <a:lnTo>
                    <a:pt x="0" y="0"/>
                  </a:lnTo>
                  <a:lnTo>
                    <a:pt x="43229" y="0"/>
                  </a:lnTo>
                  <a:lnTo>
                    <a:pt x="68194" y="2822"/>
                  </a:lnTo>
                  <a:lnTo>
                    <a:pt x="115188" y="8201"/>
                  </a:lnTo>
                  <a:lnTo>
                    <a:pt x="20002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SMARTInkShape-1238"/>
            <p:cNvSpPr/>
            <p:nvPr>
              <p:custDataLst>
                <p:tags r:id="rId28"/>
              </p:custDataLst>
            </p:nvPr>
          </p:nvSpPr>
          <p:spPr>
            <a:xfrm>
              <a:off x="6477000" y="5362575"/>
              <a:ext cx="180976" cy="19051"/>
            </a:xfrm>
            <a:custGeom>
              <a:avLst/>
              <a:gdLst/>
              <a:ahLst/>
              <a:cxnLst/>
              <a:rect l="0" t="0" r="0" b="0"/>
              <a:pathLst>
                <a:path w="180976" h="19051">
                  <a:moveTo>
                    <a:pt x="0" y="0"/>
                  </a:moveTo>
                  <a:lnTo>
                    <a:pt x="0" y="0"/>
                  </a:lnTo>
                  <a:lnTo>
                    <a:pt x="45761" y="0"/>
                  </a:lnTo>
                  <a:lnTo>
                    <a:pt x="87466" y="0"/>
                  </a:lnTo>
                  <a:lnTo>
                    <a:pt x="114815" y="2822"/>
                  </a:lnTo>
                  <a:lnTo>
                    <a:pt x="18097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2" name="SMARTInkShape-Group399"/>
          <p:cNvGrpSpPr/>
          <p:nvPr/>
        </p:nvGrpSpPr>
        <p:grpSpPr>
          <a:xfrm>
            <a:off x="7000875" y="4686300"/>
            <a:ext cx="1809751" cy="962026"/>
            <a:chOff x="7000875" y="4686300"/>
            <a:chExt cx="1809751" cy="962026"/>
          </a:xfrm>
        </p:grpSpPr>
        <p:sp>
          <p:nvSpPr>
            <p:cNvPr id="538" name="SMARTInkShape-1239"/>
            <p:cNvSpPr/>
            <p:nvPr>
              <p:custDataLst>
                <p:tags r:id="rId9"/>
              </p:custDataLst>
            </p:nvPr>
          </p:nvSpPr>
          <p:spPr>
            <a:xfrm>
              <a:off x="7000875" y="4773977"/>
              <a:ext cx="272037" cy="385876"/>
            </a:xfrm>
            <a:custGeom>
              <a:avLst/>
              <a:gdLst/>
              <a:ahLst/>
              <a:cxnLst/>
              <a:rect l="0" t="0" r="0" b="0"/>
              <a:pathLst>
                <a:path w="272037" h="385876">
                  <a:moveTo>
                    <a:pt x="133350" y="26623"/>
                  </a:moveTo>
                  <a:lnTo>
                    <a:pt x="133350" y="26623"/>
                  </a:lnTo>
                  <a:lnTo>
                    <a:pt x="128294" y="26623"/>
                  </a:lnTo>
                  <a:lnTo>
                    <a:pt x="122989" y="29445"/>
                  </a:lnTo>
                  <a:lnTo>
                    <a:pt x="80093" y="62270"/>
                  </a:lnTo>
                  <a:lnTo>
                    <a:pt x="34967" y="100553"/>
                  </a:lnTo>
                  <a:lnTo>
                    <a:pt x="12356" y="124364"/>
                  </a:lnTo>
                  <a:lnTo>
                    <a:pt x="2440" y="130009"/>
                  </a:lnTo>
                  <a:lnTo>
                    <a:pt x="2685" y="129413"/>
                  </a:lnTo>
                  <a:lnTo>
                    <a:pt x="41819" y="89597"/>
                  </a:lnTo>
                  <a:lnTo>
                    <a:pt x="89220" y="42181"/>
                  </a:lnTo>
                  <a:lnTo>
                    <a:pt x="130988" y="18310"/>
                  </a:lnTo>
                  <a:lnTo>
                    <a:pt x="171335" y="2441"/>
                  </a:lnTo>
                  <a:lnTo>
                    <a:pt x="185863" y="0"/>
                  </a:lnTo>
                  <a:lnTo>
                    <a:pt x="216055" y="3683"/>
                  </a:lnTo>
                  <a:lnTo>
                    <a:pt x="236643" y="11477"/>
                  </a:lnTo>
                  <a:lnTo>
                    <a:pt x="240312" y="17584"/>
                  </a:lnTo>
                  <a:lnTo>
                    <a:pt x="244388" y="35658"/>
                  </a:lnTo>
                  <a:lnTo>
                    <a:pt x="241627" y="74691"/>
                  </a:lnTo>
                  <a:lnTo>
                    <a:pt x="234037" y="95965"/>
                  </a:lnTo>
                  <a:lnTo>
                    <a:pt x="211917" y="126869"/>
                  </a:lnTo>
                  <a:lnTo>
                    <a:pt x="170507" y="159795"/>
                  </a:lnTo>
                  <a:lnTo>
                    <a:pt x="124759" y="190642"/>
                  </a:lnTo>
                  <a:lnTo>
                    <a:pt x="84384" y="210213"/>
                  </a:lnTo>
                  <a:lnTo>
                    <a:pt x="71724" y="211229"/>
                  </a:lnTo>
                  <a:lnTo>
                    <a:pt x="66866" y="210019"/>
                  </a:lnTo>
                  <a:lnTo>
                    <a:pt x="64686" y="208154"/>
                  </a:lnTo>
                  <a:lnTo>
                    <a:pt x="64291" y="205852"/>
                  </a:lnTo>
                  <a:lnTo>
                    <a:pt x="65085" y="203259"/>
                  </a:lnTo>
                  <a:lnTo>
                    <a:pt x="66673" y="201530"/>
                  </a:lnTo>
                  <a:lnTo>
                    <a:pt x="89906" y="193472"/>
                  </a:lnTo>
                  <a:lnTo>
                    <a:pt x="130708" y="190007"/>
                  </a:lnTo>
                  <a:lnTo>
                    <a:pt x="167845" y="194037"/>
                  </a:lnTo>
                  <a:lnTo>
                    <a:pt x="209069" y="212047"/>
                  </a:lnTo>
                  <a:lnTo>
                    <a:pt x="255021" y="245448"/>
                  </a:lnTo>
                  <a:lnTo>
                    <a:pt x="266801" y="258287"/>
                  </a:lnTo>
                  <a:lnTo>
                    <a:pt x="272036" y="271049"/>
                  </a:lnTo>
                  <a:lnTo>
                    <a:pt x="269928" y="300247"/>
                  </a:lnTo>
                  <a:lnTo>
                    <a:pt x="262489" y="317919"/>
                  </a:lnTo>
                  <a:lnTo>
                    <a:pt x="251071" y="332830"/>
                  </a:lnTo>
                  <a:lnTo>
                    <a:pt x="204977" y="371485"/>
                  </a:lnTo>
                  <a:lnTo>
                    <a:pt x="173388" y="383039"/>
                  </a:lnTo>
                  <a:lnTo>
                    <a:pt x="140274" y="385875"/>
                  </a:lnTo>
                  <a:lnTo>
                    <a:pt x="94832" y="379425"/>
                  </a:lnTo>
                  <a:lnTo>
                    <a:pt x="60906" y="364578"/>
                  </a:lnTo>
                  <a:lnTo>
                    <a:pt x="17542" y="329151"/>
                  </a:lnTo>
                  <a:lnTo>
                    <a:pt x="0" y="31237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SMARTInkShape-1240"/>
            <p:cNvSpPr/>
            <p:nvPr>
              <p:custDataLst>
                <p:tags r:id="rId10"/>
              </p:custDataLst>
            </p:nvPr>
          </p:nvSpPr>
          <p:spPr>
            <a:xfrm>
              <a:off x="7327058" y="4774076"/>
              <a:ext cx="273287" cy="270019"/>
            </a:xfrm>
            <a:custGeom>
              <a:avLst/>
              <a:gdLst/>
              <a:ahLst/>
              <a:cxnLst/>
              <a:rect l="0" t="0" r="0" b="0"/>
              <a:pathLst>
                <a:path w="273287" h="270019">
                  <a:moveTo>
                    <a:pt x="54817" y="55099"/>
                  </a:moveTo>
                  <a:lnTo>
                    <a:pt x="54817" y="55099"/>
                  </a:lnTo>
                  <a:lnTo>
                    <a:pt x="17232" y="95507"/>
                  </a:lnTo>
                  <a:lnTo>
                    <a:pt x="10596" y="110100"/>
                  </a:lnTo>
                  <a:lnTo>
                    <a:pt x="1968" y="147007"/>
                  </a:lnTo>
                  <a:lnTo>
                    <a:pt x="0" y="183108"/>
                  </a:lnTo>
                  <a:lnTo>
                    <a:pt x="6707" y="210267"/>
                  </a:lnTo>
                  <a:lnTo>
                    <a:pt x="22688" y="242068"/>
                  </a:lnTo>
                  <a:lnTo>
                    <a:pt x="38421" y="258494"/>
                  </a:lnTo>
                  <a:lnTo>
                    <a:pt x="55997" y="267205"/>
                  </a:lnTo>
                  <a:lnTo>
                    <a:pt x="75450" y="270018"/>
                  </a:lnTo>
                  <a:lnTo>
                    <a:pt x="119610" y="263201"/>
                  </a:lnTo>
                  <a:lnTo>
                    <a:pt x="149510" y="251872"/>
                  </a:lnTo>
                  <a:lnTo>
                    <a:pt x="183001" y="229082"/>
                  </a:lnTo>
                  <a:lnTo>
                    <a:pt x="216480" y="187528"/>
                  </a:lnTo>
                  <a:lnTo>
                    <a:pt x="247399" y="140702"/>
                  </a:lnTo>
                  <a:lnTo>
                    <a:pt x="266980" y="93183"/>
                  </a:lnTo>
                  <a:lnTo>
                    <a:pt x="273286" y="49305"/>
                  </a:lnTo>
                  <a:lnTo>
                    <a:pt x="267978" y="36296"/>
                  </a:lnTo>
                  <a:lnTo>
                    <a:pt x="258564" y="24517"/>
                  </a:lnTo>
                  <a:lnTo>
                    <a:pt x="247324" y="15754"/>
                  </a:lnTo>
                  <a:lnTo>
                    <a:pt x="218983" y="4871"/>
                  </a:lnTo>
                  <a:lnTo>
                    <a:pt x="183775" y="0"/>
                  </a:lnTo>
                  <a:lnTo>
                    <a:pt x="141556" y="5959"/>
                  </a:lnTo>
                  <a:lnTo>
                    <a:pt x="99820" y="20149"/>
                  </a:lnTo>
                  <a:lnTo>
                    <a:pt x="45292" y="4557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SMARTInkShape-1241"/>
            <p:cNvSpPr/>
            <p:nvPr>
              <p:custDataLst>
                <p:tags r:id="rId11"/>
              </p:custDataLst>
            </p:nvPr>
          </p:nvSpPr>
          <p:spPr>
            <a:xfrm>
              <a:off x="7631900" y="4761664"/>
              <a:ext cx="224158" cy="261646"/>
            </a:xfrm>
            <a:custGeom>
              <a:avLst/>
              <a:gdLst/>
              <a:ahLst/>
              <a:cxnLst/>
              <a:rect l="0" t="0" r="0" b="0"/>
              <a:pathLst>
                <a:path w="224158" h="261646">
                  <a:moveTo>
                    <a:pt x="73825" y="19886"/>
                  </a:moveTo>
                  <a:lnTo>
                    <a:pt x="73825" y="19886"/>
                  </a:lnTo>
                  <a:lnTo>
                    <a:pt x="47310" y="51458"/>
                  </a:lnTo>
                  <a:lnTo>
                    <a:pt x="40874" y="66021"/>
                  </a:lnTo>
                  <a:lnTo>
                    <a:pt x="26629" y="107786"/>
                  </a:lnTo>
                  <a:lnTo>
                    <a:pt x="11037" y="150726"/>
                  </a:lnTo>
                  <a:lnTo>
                    <a:pt x="588" y="180688"/>
                  </a:lnTo>
                  <a:lnTo>
                    <a:pt x="0" y="196129"/>
                  </a:lnTo>
                  <a:lnTo>
                    <a:pt x="3267" y="217103"/>
                  </a:lnTo>
                  <a:lnTo>
                    <a:pt x="13891" y="237712"/>
                  </a:lnTo>
                  <a:lnTo>
                    <a:pt x="32077" y="258699"/>
                  </a:lnTo>
                  <a:lnTo>
                    <a:pt x="36468" y="261645"/>
                  </a:lnTo>
                  <a:lnTo>
                    <a:pt x="67931" y="260734"/>
                  </a:lnTo>
                  <a:lnTo>
                    <a:pt x="110766" y="243648"/>
                  </a:lnTo>
                  <a:lnTo>
                    <a:pt x="156381" y="217035"/>
                  </a:lnTo>
                  <a:lnTo>
                    <a:pt x="193639" y="185026"/>
                  </a:lnTo>
                  <a:lnTo>
                    <a:pt x="219244" y="138689"/>
                  </a:lnTo>
                  <a:lnTo>
                    <a:pt x="224157" y="103535"/>
                  </a:lnTo>
                  <a:lnTo>
                    <a:pt x="220556" y="74775"/>
                  </a:lnTo>
                  <a:lnTo>
                    <a:pt x="202673" y="47791"/>
                  </a:lnTo>
                  <a:lnTo>
                    <a:pt x="167153" y="24744"/>
                  </a:lnTo>
                  <a:lnTo>
                    <a:pt x="123115" y="4509"/>
                  </a:lnTo>
                  <a:lnTo>
                    <a:pt x="100671" y="0"/>
                  </a:lnTo>
                  <a:lnTo>
                    <a:pt x="45250" y="83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SMARTInkShape-1242"/>
            <p:cNvSpPr/>
            <p:nvPr>
              <p:custDataLst>
                <p:tags r:id="rId12"/>
              </p:custDataLst>
            </p:nvPr>
          </p:nvSpPr>
          <p:spPr>
            <a:xfrm>
              <a:off x="7867650" y="4763227"/>
              <a:ext cx="201810" cy="234488"/>
            </a:xfrm>
            <a:custGeom>
              <a:avLst/>
              <a:gdLst/>
              <a:ahLst/>
              <a:cxnLst/>
              <a:rect l="0" t="0" r="0" b="0"/>
              <a:pathLst>
                <a:path w="201810" h="234488">
                  <a:moveTo>
                    <a:pt x="57150" y="37373"/>
                  </a:moveTo>
                  <a:lnTo>
                    <a:pt x="57150" y="37373"/>
                  </a:lnTo>
                  <a:lnTo>
                    <a:pt x="49546" y="46036"/>
                  </a:lnTo>
                  <a:lnTo>
                    <a:pt x="28502" y="92858"/>
                  </a:lnTo>
                  <a:lnTo>
                    <a:pt x="23251" y="107542"/>
                  </a:lnTo>
                  <a:lnTo>
                    <a:pt x="21353" y="134717"/>
                  </a:lnTo>
                  <a:lnTo>
                    <a:pt x="29657" y="175644"/>
                  </a:lnTo>
                  <a:lnTo>
                    <a:pt x="46545" y="209795"/>
                  </a:lnTo>
                  <a:lnTo>
                    <a:pt x="60903" y="222661"/>
                  </a:lnTo>
                  <a:lnTo>
                    <a:pt x="77868" y="230848"/>
                  </a:lnTo>
                  <a:lnTo>
                    <a:pt x="95991" y="234487"/>
                  </a:lnTo>
                  <a:lnTo>
                    <a:pt x="129101" y="231479"/>
                  </a:lnTo>
                  <a:lnTo>
                    <a:pt x="147689" y="223831"/>
                  </a:lnTo>
                  <a:lnTo>
                    <a:pt x="161948" y="213377"/>
                  </a:lnTo>
                  <a:lnTo>
                    <a:pt x="183317" y="183186"/>
                  </a:lnTo>
                  <a:lnTo>
                    <a:pt x="198485" y="149133"/>
                  </a:lnTo>
                  <a:lnTo>
                    <a:pt x="201809" y="123380"/>
                  </a:lnTo>
                  <a:lnTo>
                    <a:pt x="194910" y="82259"/>
                  </a:lnTo>
                  <a:lnTo>
                    <a:pt x="178671" y="41183"/>
                  </a:lnTo>
                  <a:lnTo>
                    <a:pt x="157668" y="16332"/>
                  </a:lnTo>
                  <a:lnTo>
                    <a:pt x="145569" y="7560"/>
                  </a:lnTo>
                  <a:lnTo>
                    <a:pt x="116745" y="1728"/>
                  </a:lnTo>
                  <a:lnTo>
                    <a:pt x="91506" y="0"/>
                  </a:lnTo>
                  <a:lnTo>
                    <a:pt x="60509" y="9601"/>
                  </a:lnTo>
                  <a:lnTo>
                    <a:pt x="21830" y="31809"/>
                  </a:lnTo>
                  <a:lnTo>
                    <a:pt x="0" y="5642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SMARTInkShape-1243"/>
            <p:cNvSpPr/>
            <p:nvPr>
              <p:custDataLst>
                <p:tags r:id="rId13"/>
              </p:custDataLst>
            </p:nvPr>
          </p:nvSpPr>
          <p:spPr>
            <a:xfrm>
              <a:off x="8229600" y="4714875"/>
              <a:ext cx="38101" cy="219076"/>
            </a:xfrm>
            <a:custGeom>
              <a:avLst/>
              <a:gdLst/>
              <a:ahLst/>
              <a:cxnLst/>
              <a:rect l="0" t="0" r="0" b="0"/>
              <a:pathLst>
                <a:path w="38101" h="219076">
                  <a:moveTo>
                    <a:pt x="38100" y="0"/>
                  </a:moveTo>
                  <a:lnTo>
                    <a:pt x="38100" y="0"/>
                  </a:lnTo>
                  <a:lnTo>
                    <a:pt x="37042" y="9721"/>
                  </a:lnTo>
                  <a:lnTo>
                    <a:pt x="21853" y="53574"/>
                  </a:lnTo>
                  <a:lnTo>
                    <a:pt x="13649" y="92544"/>
                  </a:lnTo>
                  <a:lnTo>
                    <a:pt x="10747" y="134430"/>
                  </a:lnTo>
                  <a:lnTo>
                    <a:pt x="9766" y="174799"/>
                  </a:lnTo>
                  <a:lnTo>
                    <a:pt x="8574" y="195164"/>
                  </a:lnTo>
                  <a:lnTo>
                    <a:pt x="0" y="219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SMARTInkShape-1244"/>
            <p:cNvSpPr/>
            <p:nvPr>
              <p:custDataLst>
                <p:tags r:id="rId14"/>
              </p:custDataLst>
            </p:nvPr>
          </p:nvSpPr>
          <p:spPr>
            <a:xfrm>
              <a:off x="8239125" y="4686300"/>
              <a:ext cx="219076" cy="237031"/>
            </a:xfrm>
            <a:custGeom>
              <a:avLst/>
              <a:gdLst/>
              <a:ahLst/>
              <a:cxnLst/>
              <a:rect l="0" t="0" r="0" b="0"/>
              <a:pathLst>
                <a:path w="219076" h="237031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lnTo>
                    <a:pt x="21458" y="54237"/>
                  </a:lnTo>
                  <a:lnTo>
                    <a:pt x="40822" y="99675"/>
                  </a:lnTo>
                  <a:lnTo>
                    <a:pt x="64037" y="146924"/>
                  </a:lnTo>
                  <a:lnTo>
                    <a:pt x="87948" y="193847"/>
                  </a:lnTo>
                  <a:lnTo>
                    <a:pt x="107407" y="225657"/>
                  </a:lnTo>
                  <a:lnTo>
                    <a:pt x="111821" y="229813"/>
                  </a:lnTo>
                  <a:lnTo>
                    <a:pt x="130097" y="237030"/>
                  </a:lnTo>
                  <a:lnTo>
                    <a:pt x="132240" y="235279"/>
                  </a:lnTo>
                  <a:lnTo>
                    <a:pt x="137443" y="227688"/>
                  </a:lnTo>
                  <a:lnTo>
                    <a:pt x="141266" y="206457"/>
                  </a:lnTo>
                  <a:lnTo>
                    <a:pt x="144673" y="168723"/>
                  </a:lnTo>
                  <a:lnTo>
                    <a:pt x="157990" y="128544"/>
                  </a:lnTo>
                  <a:lnTo>
                    <a:pt x="178629" y="82150"/>
                  </a:lnTo>
                  <a:lnTo>
                    <a:pt x="193211" y="41862"/>
                  </a:lnTo>
                  <a:lnTo>
                    <a:pt x="203063" y="20753"/>
                  </a:lnTo>
                  <a:lnTo>
                    <a:pt x="21907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SMARTInkShape-1245"/>
            <p:cNvSpPr/>
            <p:nvPr>
              <p:custDataLst>
                <p:tags r:id="rId15"/>
              </p:custDataLst>
            </p:nvPr>
          </p:nvSpPr>
          <p:spPr>
            <a:xfrm>
              <a:off x="7058025" y="5029210"/>
              <a:ext cx="1419226" cy="114291"/>
            </a:xfrm>
            <a:custGeom>
              <a:avLst/>
              <a:gdLst/>
              <a:ahLst/>
              <a:cxnLst/>
              <a:rect l="0" t="0" r="0" b="0"/>
              <a:pathLst>
                <a:path w="1419226" h="114291">
                  <a:moveTo>
                    <a:pt x="0" y="114290"/>
                  </a:moveTo>
                  <a:lnTo>
                    <a:pt x="0" y="114290"/>
                  </a:lnTo>
                  <a:lnTo>
                    <a:pt x="38622" y="114290"/>
                  </a:lnTo>
                  <a:lnTo>
                    <a:pt x="76304" y="111468"/>
                  </a:lnTo>
                  <a:lnTo>
                    <a:pt x="119377" y="106089"/>
                  </a:lnTo>
                  <a:lnTo>
                    <a:pt x="161195" y="105157"/>
                  </a:lnTo>
                  <a:lnTo>
                    <a:pt x="207100" y="99825"/>
                  </a:lnTo>
                  <a:lnTo>
                    <a:pt x="241269" y="94456"/>
                  </a:lnTo>
                  <a:lnTo>
                    <a:pt x="278681" y="89600"/>
                  </a:lnTo>
                  <a:lnTo>
                    <a:pt x="320002" y="87442"/>
                  </a:lnTo>
                  <a:lnTo>
                    <a:pt x="363062" y="83660"/>
                  </a:lnTo>
                  <a:lnTo>
                    <a:pt x="406895" y="78452"/>
                  </a:lnTo>
                  <a:lnTo>
                    <a:pt x="451070" y="72610"/>
                  </a:lnTo>
                  <a:lnTo>
                    <a:pt x="495398" y="69307"/>
                  </a:lnTo>
                  <a:lnTo>
                    <a:pt x="541910" y="65722"/>
                  </a:lnTo>
                  <a:lnTo>
                    <a:pt x="567648" y="61803"/>
                  </a:lnTo>
                  <a:lnTo>
                    <a:pt x="594333" y="57074"/>
                  </a:lnTo>
                  <a:lnTo>
                    <a:pt x="620588" y="52862"/>
                  </a:lnTo>
                  <a:lnTo>
                    <a:pt x="646559" y="48997"/>
                  </a:lnTo>
                  <a:lnTo>
                    <a:pt x="672339" y="45361"/>
                  </a:lnTo>
                  <a:lnTo>
                    <a:pt x="697993" y="41879"/>
                  </a:lnTo>
                  <a:lnTo>
                    <a:pt x="723562" y="38499"/>
                  </a:lnTo>
                  <a:lnTo>
                    <a:pt x="749074" y="35188"/>
                  </a:lnTo>
                  <a:lnTo>
                    <a:pt x="775608" y="31922"/>
                  </a:lnTo>
                  <a:lnTo>
                    <a:pt x="802822" y="28687"/>
                  </a:lnTo>
                  <a:lnTo>
                    <a:pt x="830490" y="25471"/>
                  </a:lnTo>
                  <a:lnTo>
                    <a:pt x="858460" y="22269"/>
                  </a:lnTo>
                  <a:lnTo>
                    <a:pt x="886632" y="19076"/>
                  </a:lnTo>
                  <a:lnTo>
                    <a:pt x="914938" y="15889"/>
                  </a:lnTo>
                  <a:lnTo>
                    <a:pt x="941217" y="12706"/>
                  </a:lnTo>
                  <a:lnTo>
                    <a:pt x="966144" y="9526"/>
                  </a:lnTo>
                  <a:lnTo>
                    <a:pt x="990171" y="6347"/>
                  </a:lnTo>
                  <a:lnTo>
                    <a:pt x="1014656" y="4228"/>
                  </a:lnTo>
                  <a:lnTo>
                    <a:pt x="1039446" y="2815"/>
                  </a:lnTo>
                  <a:lnTo>
                    <a:pt x="1064439" y="1874"/>
                  </a:lnTo>
                  <a:lnTo>
                    <a:pt x="1111965" y="827"/>
                  </a:lnTo>
                  <a:lnTo>
                    <a:pt x="1156723" y="362"/>
                  </a:lnTo>
                  <a:lnTo>
                    <a:pt x="1197783" y="155"/>
                  </a:lnTo>
                  <a:lnTo>
                    <a:pt x="1237197" y="63"/>
                  </a:lnTo>
                  <a:lnTo>
                    <a:pt x="1273766" y="23"/>
                  </a:lnTo>
                  <a:lnTo>
                    <a:pt x="1318153" y="0"/>
                  </a:lnTo>
                  <a:lnTo>
                    <a:pt x="1358116" y="1051"/>
                  </a:lnTo>
                  <a:lnTo>
                    <a:pt x="1419225" y="95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SMARTInkShape-1246"/>
            <p:cNvSpPr/>
            <p:nvPr>
              <p:custDataLst>
                <p:tags r:id="rId16"/>
              </p:custDataLst>
            </p:nvPr>
          </p:nvSpPr>
          <p:spPr>
            <a:xfrm>
              <a:off x="7114899" y="5282336"/>
              <a:ext cx="200302" cy="298588"/>
            </a:xfrm>
            <a:custGeom>
              <a:avLst/>
              <a:gdLst/>
              <a:ahLst/>
              <a:cxnLst/>
              <a:rect l="0" t="0" r="0" b="0"/>
              <a:pathLst>
                <a:path w="200302" h="298588">
                  <a:moveTo>
                    <a:pt x="28851" y="99289"/>
                  </a:moveTo>
                  <a:lnTo>
                    <a:pt x="28851" y="99289"/>
                  </a:lnTo>
                  <a:lnTo>
                    <a:pt x="15594" y="99289"/>
                  </a:lnTo>
                  <a:lnTo>
                    <a:pt x="9553" y="96467"/>
                  </a:lnTo>
                  <a:lnTo>
                    <a:pt x="6461" y="94233"/>
                  </a:lnTo>
                  <a:lnTo>
                    <a:pt x="3025" y="88928"/>
                  </a:lnTo>
                  <a:lnTo>
                    <a:pt x="819" y="81955"/>
                  </a:lnTo>
                  <a:lnTo>
                    <a:pt x="10550" y="65578"/>
                  </a:lnTo>
                  <a:lnTo>
                    <a:pt x="53970" y="28057"/>
                  </a:lnTo>
                  <a:lnTo>
                    <a:pt x="81097" y="15036"/>
                  </a:lnTo>
                  <a:lnTo>
                    <a:pt x="118768" y="4475"/>
                  </a:lnTo>
                  <a:lnTo>
                    <a:pt x="143956" y="0"/>
                  </a:lnTo>
                  <a:lnTo>
                    <a:pt x="158678" y="1538"/>
                  </a:lnTo>
                  <a:lnTo>
                    <a:pt x="183029" y="18467"/>
                  </a:lnTo>
                  <a:lnTo>
                    <a:pt x="192625" y="37616"/>
                  </a:lnTo>
                  <a:lnTo>
                    <a:pt x="198785" y="74289"/>
                  </a:lnTo>
                  <a:lnTo>
                    <a:pt x="193983" y="91353"/>
                  </a:lnTo>
                  <a:lnTo>
                    <a:pt x="167718" y="137598"/>
                  </a:lnTo>
                  <a:lnTo>
                    <a:pt x="131635" y="185041"/>
                  </a:lnTo>
                  <a:lnTo>
                    <a:pt x="88561" y="229821"/>
                  </a:lnTo>
                  <a:lnTo>
                    <a:pt x="46984" y="264018"/>
                  </a:lnTo>
                  <a:lnTo>
                    <a:pt x="1450" y="293794"/>
                  </a:lnTo>
                  <a:lnTo>
                    <a:pt x="0" y="295634"/>
                  </a:lnTo>
                  <a:lnTo>
                    <a:pt x="92" y="296861"/>
                  </a:lnTo>
                  <a:lnTo>
                    <a:pt x="5838" y="298223"/>
                  </a:lnTo>
                  <a:lnTo>
                    <a:pt x="10334" y="298587"/>
                  </a:lnTo>
                  <a:lnTo>
                    <a:pt x="53942" y="281318"/>
                  </a:lnTo>
                  <a:lnTo>
                    <a:pt x="86733" y="271051"/>
                  </a:lnTo>
                  <a:lnTo>
                    <a:pt x="128198" y="261306"/>
                  </a:lnTo>
                  <a:lnTo>
                    <a:pt x="200301" y="25168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SMARTInkShape-1247"/>
            <p:cNvSpPr/>
            <p:nvPr>
              <p:custDataLst>
                <p:tags r:id="rId17"/>
              </p:custDataLst>
            </p:nvPr>
          </p:nvSpPr>
          <p:spPr>
            <a:xfrm>
              <a:off x="7534275" y="5344592"/>
              <a:ext cx="323851" cy="206310"/>
            </a:xfrm>
            <a:custGeom>
              <a:avLst/>
              <a:gdLst/>
              <a:ahLst/>
              <a:cxnLst/>
              <a:rect l="0" t="0" r="0" b="0"/>
              <a:pathLst>
                <a:path w="323851" h="206310">
                  <a:moveTo>
                    <a:pt x="0" y="37033"/>
                  </a:moveTo>
                  <a:lnTo>
                    <a:pt x="0" y="37033"/>
                  </a:lnTo>
                  <a:lnTo>
                    <a:pt x="5057" y="47146"/>
                  </a:lnTo>
                  <a:lnTo>
                    <a:pt x="8937" y="90706"/>
                  </a:lnTo>
                  <a:lnTo>
                    <a:pt x="6528" y="115025"/>
                  </a:lnTo>
                  <a:lnTo>
                    <a:pt x="3959" y="132021"/>
                  </a:lnTo>
                  <a:lnTo>
                    <a:pt x="15443" y="178744"/>
                  </a:lnTo>
                  <a:lnTo>
                    <a:pt x="18909" y="206309"/>
                  </a:lnTo>
                  <a:lnTo>
                    <a:pt x="19008" y="202782"/>
                  </a:lnTo>
                  <a:lnTo>
                    <a:pt x="11505" y="162733"/>
                  </a:lnTo>
                  <a:lnTo>
                    <a:pt x="9916" y="120541"/>
                  </a:lnTo>
                  <a:lnTo>
                    <a:pt x="14698" y="83413"/>
                  </a:lnTo>
                  <a:lnTo>
                    <a:pt x="27873" y="49011"/>
                  </a:lnTo>
                  <a:lnTo>
                    <a:pt x="39199" y="34243"/>
                  </a:lnTo>
                  <a:lnTo>
                    <a:pt x="69994" y="7032"/>
                  </a:lnTo>
                  <a:lnTo>
                    <a:pt x="88943" y="1333"/>
                  </a:lnTo>
                  <a:lnTo>
                    <a:pt x="101619" y="0"/>
                  </a:lnTo>
                  <a:lnTo>
                    <a:pt x="117131" y="7874"/>
                  </a:lnTo>
                  <a:lnTo>
                    <a:pt x="133550" y="23014"/>
                  </a:lnTo>
                  <a:lnTo>
                    <a:pt x="162826" y="69276"/>
                  </a:lnTo>
                  <a:lnTo>
                    <a:pt x="173951" y="100326"/>
                  </a:lnTo>
                  <a:lnTo>
                    <a:pt x="175031" y="121255"/>
                  </a:lnTo>
                  <a:lnTo>
                    <a:pt x="172158" y="150448"/>
                  </a:lnTo>
                  <a:lnTo>
                    <a:pt x="170863" y="153918"/>
                  </a:lnTo>
                  <a:lnTo>
                    <a:pt x="168942" y="156232"/>
                  </a:lnTo>
                  <a:lnTo>
                    <a:pt x="166603" y="157774"/>
                  </a:lnTo>
                  <a:lnTo>
                    <a:pt x="165044" y="156685"/>
                  </a:lnTo>
                  <a:lnTo>
                    <a:pt x="163311" y="149832"/>
                  </a:lnTo>
                  <a:lnTo>
                    <a:pt x="163257" y="115092"/>
                  </a:lnTo>
                  <a:lnTo>
                    <a:pt x="175163" y="80008"/>
                  </a:lnTo>
                  <a:lnTo>
                    <a:pt x="191601" y="50825"/>
                  </a:lnTo>
                  <a:lnTo>
                    <a:pt x="221337" y="17487"/>
                  </a:lnTo>
                  <a:lnTo>
                    <a:pt x="229958" y="12471"/>
                  </a:lnTo>
                  <a:lnTo>
                    <a:pt x="255931" y="9647"/>
                  </a:lnTo>
                  <a:lnTo>
                    <a:pt x="272850" y="14631"/>
                  </a:lnTo>
                  <a:lnTo>
                    <a:pt x="287425" y="24960"/>
                  </a:lnTo>
                  <a:lnTo>
                    <a:pt x="306473" y="48625"/>
                  </a:lnTo>
                  <a:lnTo>
                    <a:pt x="315421" y="66527"/>
                  </a:lnTo>
                  <a:lnTo>
                    <a:pt x="322185" y="111494"/>
                  </a:lnTo>
                  <a:lnTo>
                    <a:pt x="323631" y="158578"/>
                  </a:lnTo>
                  <a:lnTo>
                    <a:pt x="323850" y="18943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SMARTInkShape-1248"/>
            <p:cNvSpPr/>
            <p:nvPr>
              <p:custDataLst>
                <p:tags r:id="rId18"/>
              </p:custDataLst>
            </p:nvPr>
          </p:nvSpPr>
          <p:spPr>
            <a:xfrm>
              <a:off x="7934325" y="5153025"/>
              <a:ext cx="84402" cy="495301"/>
            </a:xfrm>
            <a:custGeom>
              <a:avLst/>
              <a:gdLst/>
              <a:ahLst/>
              <a:cxnLst/>
              <a:rect l="0" t="0" r="0" b="0"/>
              <a:pathLst>
                <a:path w="84402" h="495301">
                  <a:moveTo>
                    <a:pt x="76200" y="0"/>
                  </a:moveTo>
                  <a:lnTo>
                    <a:pt x="76200" y="0"/>
                  </a:lnTo>
                  <a:lnTo>
                    <a:pt x="79022" y="18828"/>
                  </a:lnTo>
                  <a:lnTo>
                    <a:pt x="84401" y="57107"/>
                  </a:lnTo>
                  <a:lnTo>
                    <a:pt x="78918" y="103904"/>
                  </a:lnTo>
                  <a:lnTo>
                    <a:pt x="75947" y="146615"/>
                  </a:lnTo>
                  <a:lnTo>
                    <a:pt x="68835" y="187610"/>
                  </a:lnTo>
                  <a:lnTo>
                    <a:pt x="60024" y="231742"/>
                  </a:lnTo>
                  <a:lnTo>
                    <a:pt x="50711" y="273158"/>
                  </a:lnTo>
                  <a:lnTo>
                    <a:pt x="41249" y="317414"/>
                  </a:lnTo>
                  <a:lnTo>
                    <a:pt x="31742" y="357809"/>
                  </a:lnTo>
                  <a:lnTo>
                    <a:pt x="23281" y="396589"/>
                  </a:lnTo>
                  <a:lnTo>
                    <a:pt x="17063" y="441974"/>
                  </a:lnTo>
                  <a:lnTo>
                    <a:pt x="0" y="4953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SMARTInkShape-1249"/>
            <p:cNvSpPr/>
            <p:nvPr>
              <p:custDataLst>
                <p:tags r:id="rId19"/>
              </p:custDataLst>
            </p:nvPr>
          </p:nvSpPr>
          <p:spPr>
            <a:xfrm>
              <a:off x="8093647" y="5281643"/>
              <a:ext cx="132195" cy="249944"/>
            </a:xfrm>
            <a:custGeom>
              <a:avLst/>
              <a:gdLst/>
              <a:ahLst/>
              <a:cxnLst/>
              <a:rect l="0" t="0" r="0" b="0"/>
              <a:pathLst>
                <a:path w="132195" h="249944">
                  <a:moveTo>
                    <a:pt x="78803" y="52357"/>
                  </a:moveTo>
                  <a:lnTo>
                    <a:pt x="78803" y="52357"/>
                  </a:lnTo>
                  <a:lnTo>
                    <a:pt x="79862" y="30603"/>
                  </a:lnTo>
                  <a:lnTo>
                    <a:pt x="84290" y="13338"/>
                  </a:lnTo>
                  <a:lnTo>
                    <a:pt x="83520" y="10470"/>
                  </a:lnTo>
                  <a:lnTo>
                    <a:pt x="74678" y="809"/>
                  </a:lnTo>
                  <a:lnTo>
                    <a:pt x="69703" y="0"/>
                  </a:lnTo>
                  <a:lnTo>
                    <a:pt x="55708" y="1924"/>
                  </a:lnTo>
                  <a:lnTo>
                    <a:pt x="40092" y="8956"/>
                  </a:lnTo>
                  <a:lnTo>
                    <a:pt x="18650" y="22800"/>
                  </a:lnTo>
                  <a:lnTo>
                    <a:pt x="6913" y="37104"/>
                  </a:lnTo>
                  <a:lnTo>
                    <a:pt x="2301" y="45363"/>
                  </a:lnTo>
                  <a:lnTo>
                    <a:pt x="0" y="63007"/>
                  </a:lnTo>
                  <a:lnTo>
                    <a:pt x="4654" y="87968"/>
                  </a:lnTo>
                  <a:lnTo>
                    <a:pt x="10923" y="102051"/>
                  </a:lnTo>
                  <a:lnTo>
                    <a:pt x="48578" y="145713"/>
                  </a:lnTo>
                  <a:lnTo>
                    <a:pt x="91592" y="183469"/>
                  </a:lnTo>
                  <a:lnTo>
                    <a:pt x="130314" y="230100"/>
                  </a:lnTo>
                  <a:lnTo>
                    <a:pt x="132194" y="234352"/>
                  </a:lnTo>
                  <a:lnTo>
                    <a:pt x="131330" y="238246"/>
                  </a:lnTo>
                  <a:lnTo>
                    <a:pt x="124727" y="245393"/>
                  </a:lnTo>
                  <a:lnTo>
                    <a:pt x="114736" y="249276"/>
                  </a:lnTo>
                  <a:lnTo>
                    <a:pt x="100065" y="249943"/>
                  </a:lnTo>
                  <a:lnTo>
                    <a:pt x="65229" y="243310"/>
                  </a:lnTo>
                  <a:lnTo>
                    <a:pt x="40091" y="228410"/>
                  </a:lnTo>
                  <a:lnTo>
                    <a:pt x="2603" y="1952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SMARTInkShape-1250"/>
            <p:cNvSpPr/>
            <p:nvPr>
              <p:custDataLst>
                <p:tags r:id="rId20"/>
              </p:custDataLst>
            </p:nvPr>
          </p:nvSpPr>
          <p:spPr>
            <a:xfrm>
              <a:off x="8258567" y="5154424"/>
              <a:ext cx="180584" cy="111365"/>
            </a:xfrm>
            <a:custGeom>
              <a:avLst/>
              <a:gdLst/>
              <a:ahLst/>
              <a:cxnLst/>
              <a:rect l="0" t="0" r="0" b="0"/>
              <a:pathLst>
                <a:path w="180584" h="111365">
                  <a:moveTo>
                    <a:pt x="9133" y="27176"/>
                  </a:moveTo>
                  <a:lnTo>
                    <a:pt x="9133" y="27176"/>
                  </a:lnTo>
                  <a:lnTo>
                    <a:pt x="9133" y="22120"/>
                  </a:lnTo>
                  <a:lnTo>
                    <a:pt x="8075" y="20630"/>
                  </a:lnTo>
                  <a:lnTo>
                    <a:pt x="6311" y="19637"/>
                  </a:lnTo>
                  <a:lnTo>
                    <a:pt x="932" y="18043"/>
                  </a:lnTo>
                  <a:lnTo>
                    <a:pt x="197" y="15003"/>
                  </a:lnTo>
                  <a:lnTo>
                    <a:pt x="0" y="12711"/>
                  </a:lnTo>
                  <a:lnTo>
                    <a:pt x="1986" y="10124"/>
                  </a:lnTo>
                  <a:lnTo>
                    <a:pt x="9837" y="4428"/>
                  </a:lnTo>
                  <a:lnTo>
                    <a:pt x="31214" y="328"/>
                  </a:lnTo>
                  <a:lnTo>
                    <a:pt x="59277" y="0"/>
                  </a:lnTo>
                  <a:lnTo>
                    <a:pt x="72342" y="3809"/>
                  </a:lnTo>
                  <a:lnTo>
                    <a:pt x="91596" y="16960"/>
                  </a:lnTo>
                  <a:lnTo>
                    <a:pt x="98700" y="25458"/>
                  </a:lnTo>
                  <a:lnTo>
                    <a:pt x="100594" y="29205"/>
                  </a:lnTo>
                  <a:lnTo>
                    <a:pt x="99741" y="33821"/>
                  </a:lnTo>
                  <a:lnTo>
                    <a:pt x="88426" y="50429"/>
                  </a:lnTo>
                  <a:lnTo>
                    <a:pt x="43111" y="97915"/>
                  </a:lnTo>
                  <a:lnTo>
                    <a:pt x="40109" y="100949"/>
                  </a:lnTo>
                  <a:lnTo>
                    <a:pt x="38775" y="105119"/>
                  </a:lnTo>
                  <a:lnTo>
                    <a:pt x="37919" y="111364"/>
                  </a:lnTo>
                  <a:lnTo>
                    <a:pt x="85402" y="103110"/>
                  </a:lnTo>
                  <a:lnTo>
                    <a:pt x="124906" y="95280"/>
                  </a:lnTo>
                  <a:lnTo>
                    <a:pt x="180583" y="843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SMARTInkShape-1251"/>
            <p:cNvSpPr/>
            <p:nvPr>
              <p:custDataLst>
                <p:tags r:id="rId21"/>
              </p:custDataLst>
            </p:nvPr>
          </p:nvSpPr>
          <p:spPr>
            <a:xfrm>
              <a:off x="8667750" y="5076825"/>
              <a:ext cx="123826" cy="17033"/>
            </a:xfrm>
            <a:custGeom>
              <a:avLst/>
              <a:gdLst/>
              <a:ahLst/>
              <a:cxnLst/>
              <a:rect l="0" t="0" r="0" b="0"/>
              <a:pathLst>
                <a:path w="123826" h="17033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13257" y="5057"/>
                  </a:lnTo>
                  <a:lnTo>
                    <a:pt x="22120" y="7539"/>
                  </a:lnTo>
                  <a:lnTo>
                    <a:pt x="64958" y="16890"/>
                  </a:lnTo>
                  <a:lnTo>
                    <a:pt x="80728" y="17032"/>
                  </a:lnTo>
                  <a:lnTo>
                    <a:pt x="12382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SMARTInkShape-1252"/>
            <p:cNvSpPr/>
            <p:nvPr>
              <p:custDataLst>
                <p:tags r:id="rId22"/>
              </p:custDataLst>
            </p:nvPr>
          </p:nvSpPr>
          <p:spPr>
            <a:xfrm>
              <a:off x="8639175" y="5191125"/>
              <a:ext cx="171451" cy="9526"/>
            </a:xfrm>
            <a:custGeom>
              <a:avLst/>
              <a:gdLst/>
              <a:ahLst/>
              <a:cxnLst/>
              <a:rect l="0" t="0" r="0" b="0"/>
              <a:pathLst>
                <a:path w="171451" h="9526">
                  <a:moveTo>
                    <a:pt x="0" y="0"/>
                  </a:moveTo>
                  <a:lnTo>
                    <a:pt x="0" y="0"/>
                  </a:lnTo>
                  <a:lnTo>
                    <a:pt x="45761" y="0"/>
                  </a:lnTo>
                  <a:lnTo>
                    <a:pt x="90844" y="0"/>
                  </a:lnTo>
                  <a:lnTo>
                    <a:pt x="17145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7" name="SMARTInkShape-Group400"/>
          <p:cNvGrpSpPr/>
          <p:nvPr/>
        </p:nvGrpSpPr>
        <p:grpSpPr>
          <a:xfrm>
            <a:off x="9239250" y="4759466"/>
            <a:ext cx="1093433" cy="641210"/>
            <a:chOff x="9239250" y="4759466"/>
            <a:chExt cx="1093433" cy="641210"/>
          </a:xfrm>
        </p:grpSpPr>
        <p:sp>
          <p:nvSpPr>
            <p:cNvPr id="553" name="SMARTInkShape-1253"/>
            <p:cNvSpPr/>
            <p:nvPr>
              <p:custDataLst>
                <p:tags r:id="rId5"/>
              </p:custDataLst>
            </p:nvPr>
          </p:nvSpPr>
          <p:spPr>
            <a:xfrm>
              <a:off x="9239250" y="4962525"/>
              <a:ext cx="28460" cy="438151"/>
            </a:xfrm>
            <a:custGeom>
              <a:avLst/>
              <a:gdLst/>
              <a:ahLst/>
              <a:cxnLst/>
              <a:rect l="0" t="0" r="0" b="0"/>
              <a:pathLst>
                <a:path w="28460" h="438151">
                  <a:moveTo>
                    <a:pt x="19050" y="0"/>
                  </a:moveTo>
                  <a:lnTo>
                    <a:pt x="19050" y="0"/>
                  </a:lnTo>
                  <a:lnTo>
                    <a:pt x="19050" y="44547"/>
                  </a:lnTo>
                  <a:lnTo>
                    <a:pt x="21872" y="85117"/>
                  </a:lnTo>
                  <a:lnTo>
                    <a:pt x="27251" y="128761"/>
                  </a:lnTo>
                  <a:lnTo>
                    <a:pt x="28183" y="170679"/>
                  </a:lnTo>
                  <a:lnTo>
                    <a:pt x="28459" y="211556"/>
                  </a:lnTo>
                  <a:lnTo>
                    <a:pt x="23484" y="255535"/>
                  </a:lnTo>
                  <a:lnTo>
                    <a:pt x="20364" y="297023"/>
                  </a:lnTo>
                  <a:lnTo>
                    <a:pt x="14383" y="336127"/>
                  </a:lnTo>
                  <a:lnTo>
                    <a:pt x="10964" y="374525"/>
                  </a:lnTo>
                  <a:lnTo>
                    <a:pt x="0" y="438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SMARTInkShape-1254"/>
            <p:cNvSpPr/>
            <p:nvPr>
              <p:custDataLst>
                <p:tags r:id="rId6"/>
              </p:custDataLst>
            </p:nvPr>
          </p:nvSpPr>
          <p:spPr>
            <a:xfrm>
              <a:off x="9305987" y="4840024"/>
              <a:ext cx="361889" cy="424239"/>
            </a:xfrm>
            <a:custGeom>
              <a:avLst/>
              <a:gdLst/>
              <a:ahLst/>
              <a:cxnLst/>
              <a:rect l="0" t="0" r="0" b="0"/>
              <a:pathLst>
                <a:path w="361889" h="424239">
                  <a:moveTo>
                    <a:pt x="361888" y="8201"/>
                  </a:moveTo>
                  <a:lnTo>
                    <a:pt x="361888" y="8201"/>
                  </a:lnTo>
                  <a:lnTo>
                    <a:pt x="361888" y="0"/>
                  </a:lnTo>
                  <a:lnTo>
                    <a:pt x="361888" y="17106"/>
                  </a:lnTo>
                  <a:lnTo>
                    <a:pt x="356244" y="28387"/>
                  </a:lnTo>
                  <a:lnTo>
                    <a:pt x="315754" y="72990"/>
                  </a:lnTo>
                  <a:lnTo>
                    <a:pt x="274047" y="112924"/>
                  </a:lnTo>
                  <a:lnTo>
                    <a:pt x="230315" y="140913"/>
                  </a:lnTo>
                  <a:lnTo>
                    <a:pt x="185733" y="166825"/>
                  </a:lnTo>
                  <a:lnTo>
                    <a:pt x="148710" y="180908"/>
                  </a:lnTo>
                  <a:lnTo>
                    <a:pt x="105878" y="195147"/>
                  </a:lnTo>
                  <a:lnTo>
                    <a:pt x="66844" y="208151"/>
                  </a:lnTo>
                  <a:lnTo>
                    <a:pt x="38671" y="215855"/>
                  </a:lnTo>
                  <a:lnTo>
                    <a:pt x="27384" y="214086"/>
                  </a:lnTo>
                  <a:lnTo>
                    <a:pt x="641" y="208328"/>
                  </a:lnTo>
                  <a:lnTo>
                    <a:pt x="0" y="221493"/>
                  </a:lnTo>
                  <a:lnTo>
                    <a:pt x="13201" y="263396"/>
                  </a:lnTo>
                  <a:lnTo>
                    <a:pt x="26302" y="310442"/>
                  </a:lnTo>
                  <a:lnTo>
                    <a:pt x="27530" y="316097"/>
                  </a:lnTo>
                  <a:lnTo>
                    <a:pt x="27858" y="316123"/>
                  </a:lnTo>
                  <a:lnTo>
                    <a:pt x="28384" y="313618"/>
                  </a:lnTo>
                  <a:lnTo>
                    <a:pt x="37150" y="297914"/>
                  </a:lnTo>
                  <a:lnTo>
                    <a:pt x="82103" y="252889"/>
                  </a:lnTo>
                  <a:lnTo>
                    <a:pt x="125216" y="217557"/>
                  </a:lnTo>
                  <a:lnTo>
                    <a:pt x="163517" y="204398"/>
                  </a:lnTo>
                  <a:lnTo>
                    <a:pt x="195985" y="205446"/>
                  </a:lnTo>
                  <a:lnTo>
                    <a:pt x="227359" y="212459"/>
                  </a:lnTo>
                  <a:lnTo>
                    <a:pt x="251707" y="226296"/>
                  </a:lnTo>
                  <a:lnTo>
                    <a:pt x="277839" y="249934"/>
                  </a:lnTo>
                  <a:lnTo>
                    <a:pt x="297773" y="281308"/>
                  </a:lnTo>
                  <a:lnTo>
                    <a:pt x="307730" y="315488"/>
                  </a:lnTo>
                  <a:lnTo>
                    <a:pt x="305715" y="341270"/>
                  </a:lnTo>
                  <a:lnTo>
                    <a:pt x="297764" y="363665"/>
                  </a:lnTo>
                  <a:lnTo>
                    <a:pt x="269313" y="395742"/>
                  </a:lnTo>
                  <a:lnTo>
                    <a:pt x="236710" y="413384"/>
                  </a:lnTo>
                  <a:lnTo>
                    <a:pt x="199696" y="424238"/>
                  </a:lnTo>
                  <a:lnTo>
                    <a:pt x="168487" y="423572"/>
                  </a:lnTo>
                  <a:lnTo>
                    <a:pt x="144699" y="417177"/>
                  </a:lnTo>
                  <a:lnTo>
                    <a:pt x="76138" y="3796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SMARTInkShape-1255"/>
            <p:cNvSpPr/>
            <p:nvPr>
              <p:custDataLst>
                <p:tags r:id="rId7"/>
              </p:custDataLst>
            </p:nvPr>
          </p:nvSpPr>
          <p:spPr>
            <a:xfrm>
              <a:off x="9658350" y="4830593"/>
              <a:ext cx="320133" cy="334915"/>
            </a:xfrm>
            <a:custGeom>
              <a:avLst/>
              <a:gdLst/>
              <a:ahLst/>
              <a:cxnLst/>
              <a:rect l="0" t="0" r="0" b="0"/>
              <a:pathLst>
                <a:path w="320133" h="334915">
                  <a:moveTo>
                    <a:pt x="0" y="131932"/>
                  </a:moveTo>
                  <a:lnTo>
                    <a:pt x="0" y="131932"/>
                  </a:lnTo>
                  <a:lnTo>
                    <a:pt x="2822" y="150760"/>
                  </a:lnTo>
                  <a:lnTo>
                    <a:pt x="10361" y="187958"/>
                  </a:lnTo>
                  <a:lnTo>
                    <a:pt x="19298" y="230729"/>
                  </a:lnTo>
                  <a:lnTo>
                    <a:pt x="31800" y="273626"/>
                  </a:lnTo>
                  <a:lnTo>
                    <a:pt x="41289" y="297975"/>
                  </a:lnTo>
                  <a:lnTo>
                    <a:pt x="56097" y="311915"/>
                  </a:lnTo>
                  <a:lnTo>
                    <a:pt x="95042" y="333055"/>
                  </a:lnTo>
                  <a:lnTo>
                    <a:pt x="114209" y="334914"/>
                  </a:lnTo>
                  <a:lnTo>
                    <a:pt x="156425" y="330230"/>
                  </a:lnTo>
                  <a:lnTo>
                    <a:pt x="198625" y="311312"/>
                  </a:lnTo>
                  <a:lnTo>
                    <a:pt x="240920" y="279889"/>
                  </a:lnTo>
                  <a:lnTo>
                    <a:pt x="281062" y="236122"/>
                  </a:lnTo>
                  <a:lnTo>
                    <a:pt x="306617" y="197433"/>
                  </a:lnTo>
                  <a:lnTo>
                    <a:pt x="320132" y="152945"/>
                  </a:lnTo>
                  <a:lnTo>
                    <a:pt x="319927" y="114522"/>
                  </a:lnTo>
                  <a:lnTo>
                    <a:pt x="313162" y="71388"/>
                  </a:lnTo>
                  <a:lnTo>
                    <a:pt x="306400" y="49990"/>
                  </a:lnTo>
                  <a:lnTo>
                    <a:pt x="296339" y="33424"/>
                  </a:lnTo>
                  <a:lnTo>
                    <a:pt x="281989" y="21829"/>
                  </a:lnTo>
                  <a:lnTo>
                    <a:pt x="246907" y="5761"/>
                  </a:lnTo>
                  <a:lnTo>
                    <a:pt x="208345" y="0"/>
                  </a:lnTo>
                  <a:lnTo>
                    <a:pt x="163883" y="1684"/>
                  </a:lnTo>
                  <a:lnTo>
                    <a:pt x="133930" y="11848"/>
                  </a:lnTo>
                  <a:lnTo>
                    <a:pt x="86860" y="40350"/>
                  </a:lnTo>
                  <a:lnTo>
                    <a:pt x="38100" y="938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SMARTInkShape-1256"/>
            <p:cNvSpPr/>
            <p:nvPr>
              <p:custDataLst>
                <p:tags r:id="rId8"/>
              </p:custDataLst>
            </p:nvPr>
          </p:nvSpPr>
          <p:spPr>
            <a:xfrm>
              <a:off x="10002669" y="4759466"/>
              <a:ext cx="330014" cy="372333"/>
            </a:xfrm>
            <a:custGeom>
              <a:avLst/>
              <a:gdLst/>
              <a:ahLst/>
              <a:cxnLst/>
              <a:rect l="0" t="0" r="0" b="0"/>
              <a:pathLst>
                <a:path w="330014" h="372333">
                  <a:moveTo>
                    <a:pt x="46206" y="88759"/>
                  </a:moveTo>
                  <a:lnTo>
                    <a:pt x="46206" y="88759"/>
                  </a:lnTo>
                  <a:lnTo>
                    <a:pt x="29959" y="128857"/>
                  </a:lnTo>
                  <a:lnTo>
                    <a:pt x="9350" y="174748"/>
                  </a:lnTo>
                  <a:lnTo>
                    <a:pt x="3368" y="204940"/>
                  </a:lnTo>
                  <a:lnTo>
                    <a:pt x="0" y="252300"/>
                  </a:lnTo>
                  <a:lnTo>
                    <a:pt x="1328" y="277860"/>
                  </a:lnTo>
                  <a:lnTo>
                    <a:pt x="13977" y="318826"/>
                  </a:lnTo>
                  <a:lnTo>
                    <a:pt x="31130" y="344722"/>
                  </a:lnTo>
                  <a:lnTo>
                    <a:pt x="50675" y="359569"/>
                  </a:lnTo>
                  <a:lnTo>
                    <a:pt x="67243" y="367164"/>
                  </a:lnTo>
                  <a:lnTo>
                    <a:pt x="109590" y="372332"/>
                  </a:lnTo>
                  <a:lnTo>
                    <a:pt x="147184" y="368808"/>
                  </a:lnTo>
                  <a:lnTo>
                    <a:pt x="189390" y="350531"/>
                  </a:lnTo>
                  <a:lnTo>
                    <a:pt x="222922" y="331657"/>
                  </a:lnTo>
                  <a:lnTo>
                    <a:pt x="266183" y="288158"/>
                  </a:lnTo>
                  <a:lnTo>
                    <a:pt x="294896" y="250560"/>
                  </a:lnTo>
                  <a:lnTo>
                    <a:pt x="311857" y="209738"/>
                  </a:lnTo>
                  <a:lnTo>
                    <a:pt x="325398" y="166278"/>
                  </a:lnTo>
                  <a:lnTo>
                    <a:pt x="330013" y="136775"/>
                  </a:lnTo>
                  <a:lnTo>
                    <a:pt x="323968" y="92873"/>
                  </a:lnTo>
                  <a:lnTo>
                    <a:pt x="314537" y="68694"/>
                  </a:lnTo>
                  <a:lnTo>
                    <a:pt x="274530" y="22210"/>
                  </a:lnTo>
                  <a:lnTo>
                    <a:pt x="268273" y="15818"/>
                  </a:lnTo>
                  <a:lnTo>
                    <a:pt x="229125" y="1765"/>
                  </a:lnTo>
                  <a:lnTo>
                    <a:pt x="195236" y="0"/>
                  </a:lnTo>
                  <a:lnTo>
                    <a:pt x="148924" y="4958"/>
                  </a:lnTo>
                  <a:lnTo>
                    <a:pt x="126784" y="11297"/>
                  </a:lnTo>
                  <a:lnTo>
                    <a:pt x="84306" y="411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2" name="SMARTInkShape-Group401"/>
          <p:cNvGrpSpPr/>
          <p:nvPr/>
        </p:nvGrpSpPr>
        <p:grpSpPr>
          <a:xfrm>
            <a:off x="8864813" y="4315436"/>
            <a:ext cx="2611704" cy="1551357"/>
            <a:chOff x="8864813" y="4315436"/>
            <a:chExt cx="2611704" cy="1551357"/>
          </a:xfrm>
        </p:grpSpPr>
        <p:sp>
          <p:nvSpPr>
            <p:cNvPr id="558" name="SMARTInkShape-1257"/>
            <p:cNvSpPr/>
            <p:nvPr>
              <p:custDataLst>
                <p:tags r:id="rId1"/>
              </p:custDataLst>
            </p:nvPr>
          </p:nvSpPr>
          <p:spPr>
            <a:xfrm>
              <a:off x="10515774" y="4743450"/>
              <a:ext cx="28402" cy="371476"/>
            </a:xfrm>
            <a:custGeom>
              <a:avLst/>
              <a:gdLst/>
              <a:ahLst/>
              <a:cxnLst/>
              <a:rect l="0" t="0" r="0" b="0"/>
              <a:pathLst>
                <a:path w="28402" h="371476">
                  <a:moveTo>
                    <a:pt x="9351" y="0"/>
                  </a:moveTo>
                  <a:lnTo>
                    <a:pt x="9351" y="0"/>
                  </a:lnTo>
                  <a:lnTo>
                    <a:pt x="6529" y="18828"/>
                  </a:lnTo>
                  <a:lnTo>
                    <a:pt x="708" y="61158"/>
                  </a:lnTo>
                  <a:lnTo>
                    <a:pt x="0" y="103372"/>
                  </a:lnTo>
                  <a:lnTo>
                    <a:pt x="4917" y="147655"/>
                  </a:lnTo>
                  <a:lnTo>
                    <a:pt x="8475" y="190621"/>
                  </a:lnTo>
                  <a:lnTo>
                    <a:pt x="10149" y="226401"/>
                  </a:lnTo>
                  <a:lnTo>
                    <a:pt x="19660" y="273596"/>
                  </a:lnTo>
                  <a:lnTo>
                    <a:pt x="26674" y="318862"/>
                  </a:lnTo>
                  <a:lnTo>
                    <a:pt x="28401" y="371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SMARTInkShape-1258"/>
            <p:cNvSpPr/>
            <p:nvPr>
              <p:custDataLst>
                <p:tags r:id="rId2"/>
              </p:custDataLst>
            </p:nvPr>
          </p:nvSpPr>
          <p:spPr>
            <a:xfrm>
              <a:off x="10529328" y="4772025"/>
              <a:ext cx="233923" cy="361951"/>
            </a:xfrm>
            <a:custGeom>
              <a:avLst/>
              <a:gdLst/>
              <a:ahLst/>
              <a:cxnLst/>
              <a:rect l="0" t="0" r="0" b="0"/>
              <a:pathLst>
                <a:path w="233923" h="361951">
                  <a:moveTo>
                    <a:pt x="214872" y="0"/>
                  </a:moveTo>
                  <a:lnTo>
                    <a:pt x="214872" y="0"/>
                  </a:lnTo>
                  <a:lnTo>
                    <a:pt x="213814" y="15209"/>
                  </a:lnTo>
                  <a:lnTo>
                    <a:pt x="191501" y="59950"/>
                  </a:lnTo>
                  <a:lnTo>
                    <a:pt x="165966" y="88201"/>
                  </a:lnTo>
                  <a:lnTo>
                    <a:pt x="119453" y="123315"/>
                  </a:lnTo>
                  <a:lnTo>
                    <a:pt x="73033" y="154450"/>
                  </a:lnTo>
                  <a:lnTo>
                    <a:pt x="32570" y="179115"/>
                  </a:lnTo>
                  <a:lnTo>
                    <a:pt x="9985" y="187127"/>
                  </a:lnTo>
                  <a:lnTo>
                    <a:pt x="5255" y="187192"/>
                  </a:lnTo>
                  <a:lnTo>
                    <a:pt x="2102" y="186178"/>
                  </a:lnTo>
                  <a:lnTo>
                    <a:pt x="0" y="184444"/>
                  </a:lnTo>
                  <a:lnTo>
                    <a:pt x="716" y="182229"/>
                  </a:lnTo>
                  <a:lnTo>
                    <a:pt x="7156" y="176946"/>
                  </a:lnTo>
                  <a:lnTo>
                    <a:pt x="14250" y="173893"/>
                  </a:lnTo>
                  <a:lnTo>
                    <a:pt x="54514" y="166284"/>
                  </a:lnTo>
                  <a:lnTo>
                    <a:pt x="94451" y="170507"/>
                  </a:lnTo>
                  <a:lnTo>
                    <a:pt x="140286" y="184238"/>
                  </a:lnTo>
                  <a:lnTo>
                    <a:pt x="171606" y="200992"/>
                  </a:lnTo>
                  <a:lnTo>
                    <a:pt x="191469" y="219361"/>
                  </a:lnTo>
                  <a:lnTo>
                    <a:pt x="204057" y="241032"/>
                  </a:lnTo>
                  <a:lnTo>
                    <a:pt x="219994" y="279587"/>
                  </a:lnTo>
                  <a:lnTo>
                    <a:pt x="228873" y="324293"/>
                  </a:lnTo>
                  <a:lnTo>
                    <a:pt x="233922" y="3619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SMARTInkShape-1259"/>
            <p:cNvSpPr/>
            <p:nvPr>
              <p:custDataLst>
                <p:tags r:id="rId3"/>
              </p:custDataLst>
            </p:nvPr>
          </p:nvSpPr>
          <p:spPr>
            <a:xfrm>
              <a:off x="10772775" y="4799318"/>
              <a:ext cx="361776" cy="628359"/>
            </a:xfrm>
            <a:custGeom>
              <a:avLst/>
              <a:gdLst/>
              <a:ahLst/>
              <a:cxnLst/>
              <a:rect l="0" t="0" r="0" b="0"/>
              <a:pathLst>
                <a:path w="361776" h="628359">
                  <a:moveTo>
                    <a:pt x="266700" y="96532"/>
                  </a:moveTo>
                  <a:lnTo>
                    <a:pt x="266700" y="96532"/>
                  </a:lnTo>
                  <a:lnTo>
                    <a:pt x="253516" y="75810"/>
                  </a:lnTo>
                  <a:lnTo>
                    <a:pt x="236109" y="56808"/>
                  </a:lnTo>
                  <a:lnTo>
                    <a:pt x="215655" y="46192"/>
                  </a:lnTo>
                  <a:lnTo>
                    <a:pt x="184431" y="41400"/>
                  </a:lnTo>
                  <a:lnTo>
                    <a:pt x="158481" y="45036"/>
                  </a:lnTo>
                  <a:lnTo>
                    <a:pt x="132329" y="62930"/>
                  </a:lnTo>
                  <a:lnTo>
                    <a:pt x="104473" y="93396"/>
                  </a:lnTo>
                  <a:lnTo>
                    <a:pt x="82882" y="138442"/>
                  </a:lnTo>
                  <a:lnTo>
                    <a:pt x="79170" y="151495"/>
                  </a:lnTo>
                  <a:lnTo>
                    <a:pt x="82137" y="174906"/>
                  </a:lnTo>
                  <a:lnTo>
                    <a:pt x="88625" y="181590"/>
                  </a:lnTo>
                  <a:lnTo>
                    <a:pt x="109944" y="191839"/>
                  </a:lnTo>
                  <a:lnTo>
                    <a:pt x="128592" y="194276"/>
                  </a:lnTo>
                  <a:lnTo>
                    <a:pt x="136528" y="193445"/>
                  </a:lnTo>
                  <a:lnTo>
                    <a:pt x="184112" y="170356"/>
                  </a:lnTo>
                  <a:lnTo>
                    <a:pt x="224165" y="137912"/>
                  </a:lnTo>
                  <a:lnTo>
                    <a:pt x="256063" y="111369"/>
                  </a:lnTo>
                  <a:lnTo>
                    <a:pt x="283474" y="72459"/>
                  </a:lnTo>
                  <a:lnTo>
                    <a:pt x="299490" y="33960"/>
                  </a:lnTo>
                  <a:lnTo>
                    <a:pt x="302440" y="21803"/>
                  </a:lnTo>
                  <a:lnTo>
                    <a:pt x="300929" y="10050"/>
                  </a:lnTo>
                  <a:lnTo>
                    <a:pt x="297788" y="946"/>
                  </a:lnTo>
                  <a:lnTo>
                    <a:pt x="296951" y="0"/>
                  </a:lnTo>
                  <a:lnTo>
                    <a:pt x="296393" y="427"/>
                  </a:lnTo>
                  <a:lnTo>
                    <a:pt x="290550" y="11141"/>
                  </a:lnTo>
                  <a:lnTo>
                    <a:pt x="287172" y="27721"/>
                  </a:lnTo>
                  <a:lnTo>
                    <a:pt x="291227" y="66266"/>
                  </a:lnTo>
                  <a:lnTo>
                    <a:pt x="294077" y="107790"/>
                  </a:lnTo>
                  <a:lnTo>
                    <a:pt x="299975" y="146905"/>
                  </a:lnTo>
                  <a:lnTo>
                    <a:pt x="308426" y="190362"/>
                  </a:lnTo>
                  <a:lnTo>
                    <a:pt x="317634" y="231695"/>
                  </a:lnTo>
                  <a:lnTo>
                    <a:pt x="332122" y="275810"/>
                  </a:lnTo>
                  <a:lnTo>
                    <a:pt x="344763" y="322395"/>
                  </a:lnTo>
                  <a:lnTo>
                    <a:pt x="355212" y="364655"/>
                  </a:lnTo>
                  <a:lnTo>
                    <a:pt x="359953" y="409044"/>
                  </a:lnTo>
                  <a:lnTo>
                    <a:pt x="361358" y="450655"/>
                  </a:lnTo>
                  <a:lnTo>
                    <a:pt x="361775" y="489794"/>
                  </a:lnTo>
                  <a:lnTo>
                    <a:pt x="356227" y="512615"/>
                  </a:lnTo>
                  <a:lnTo>
                    <a:pt x="335419" y="553136"/>
                  </a:lnTo>
                  <a:lnTo>
                    <a:pt x="317165" y="582130"/>
                  </a:lnTo>
                  <a:lnTo>
                    <a:pt x="288238" y="605773"/>
                  </a:lnTo>
                  <a:lnTo>
                    <a:pt x="257912" y="621128"/>
                  </a:lnTo>
                  <a:lnTo>
                    <a:pt x="210558" y="628193"/>
                  </a:lnTo>
                  <a:lnTo>
                    <a:pt x="167750" y="628358"/>
                  </a:lnTo>
                  <a:lnTo>
                    <a:pt x="127785" y="622175"/>
                  </a:lnTo>
                  <a:lnTo>
                    <a:pt x="89133" y="611523"/>
                  </a:lnTo>
                  <a:lnTo>
                    <a:pt x="0" y="5537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SMARTInkShape-1260"/>
            <p:cNvSpPr/>
            <p:nvPr>
              <p:custDataLst>
                <p:tags r:id="rId4"/>
              </p:custDataLst>
            </p:nvPr>
          </p:nvSpPr>
          <p:spPr>
            <a:xfrm>
              <a:off x="8864813" y="4315436"/>
              <a:ext cx="2611704" cy="1551357"/>
            </a:xfrm>
            <a:custGeom>
              <a:avLst/>
              <a:gdLst/>
              <a:ahLst/>
              <a:cxnLst/>
              <a:rect l="0" t="0" r="0" b="0"/>
              <a:pathLst>
                <a:path w="2611704" h="1551357">
                  <a:moveTo>
                    <a:pt x="2555662" y="285139"/>
                  </a:moveTo>
                  <a:lnTo>
                    <a:pt x="2555662" y="285139"/>
                  </a:lnTo>
                  <a:lnTo>
                    <a:pt x="2548123" y="267239"/>
                  </a:lnTo>
                  <a:lnTo>
                    <a:pt x="2547460" y="263681"/>
                  </a:lnTo>
                  <a:lnTo>
                    <a:pt x="2531191" y="242761"/>
                  </a:lnTo>
                  <a:lnTo>
                    <a:pt x="2487536" y="205667"/>
                  </a:lnTo>
                  <a:lnTo>
                    <a:pt x="2447778" y="180345"/>
                  </a:lnTo>
                  <a:lnTo>
                    <a:pt x="2409045" y="161308"/>
                  </a:lnTo>
                  <a:lnTo>
                    <a:pt x="2364053" y="145084"/>
                  </a:lnTo>
                  <a:lnTo>
                    <a:pt x="2331860" y="136109"/>
                  </a:lnTo>
                  <a:lnTo>
                    <a:pt x="2296386" y="125065"/>
                  </a:lnTo>
                  <a:lnTo>
                    <a:pt x="2259454" y="113100"/>
                  </a:lnTo>
                  <a:lnTo>
                    <a:pt x="2220814" y="101786"/>
                  </a:lnTo>
                  <a:lnTo>
                    <a:pt x="2178947" y="93229"/>
                  </a:lnTo>
                  <a:lnTo>
                    <a:pt x="2135644" y="83076"/>
                  </a:lnTo>
                  <a:lnTo>
                    <a:pt x="2091704" y="72567"/>
                  </a:lnTo>
                  <a:lnTo>
                    <a:pt x="2047481" y="64368"/>
                  </a:lnTo>
                  <a:lnTo>
                    <a:pt x="2000308" y="57196"/>
                  </a:lnTo>
                  <a:lnTo>
                    <a:pt x="1975876" y="53802"/>
                  </a:lnTo>
                  <a:lnTo>
                    <a:pt x="1951122" y="50481"/>
                  </a:lnTo>
                  <a:lnTo>
                    <a:pt x="1926153" y="47209"/>
                  </a:lnTo>
                  <a:lnTo>
                    <a:pt x="1901039" y="43969"/>
                  </a:lnTo>
                  <a:lnTo>
                    <a:pt x="1875831" y="40751"/>
                  </a:lnTo>
                  <a:lnTo>
                    <a:pt x="1850558" y="37547"/>
                  </a:lnTo>
                  <a:lnTo>
                    <a:pt x="1825241" y="34353"/>
                  </a:lnTo>
                  <a:lnTo>
                    <a:pt x="1799899" y="32223"/>
                  </a:lnTo>
                  <a:lnTo>
                    <a:pt x="1774536" y="30804"/>
                  </a:lnTo>
                  <a:lnTo>
                    <a:pt x="1749161" y="29857"/>
                  </a:lnTo>
                  <a:lnTo>
                    <a:pt x="1722720" y="29226"/>
                  </a:lnTo>
                  <a:lnTo>
                    <a:pt x="1695568" y="28805"/>
                  </a:lnTo>
                  <a:lnTo>
                    <a:pt x="1667941" y="28525"/>
                  </a:lnTo>
                  <a:lnTo>
                    <a:pt x="1639999" y="28338"/>
                  </a:lnTo>
                  <a:lnTo>
                    <a:pt x="1611845" y="28213"/>
                  </a:lnTo>
                  <a:lnTo>
                    <a:pt x="1583551" y="28130"/>
                  </a:lnTo>
                  <a:lnTo>
                    <a:pt x="1555163" y="28075"/>
                  </a:lnTo>
                  <a:lnTo>
                    <a:pt x="1526713" y="28038"/>
                  </a:lnTo>
                  <a:lnTo>
                    <a:pt x="1498221" y="28014"/>
                  </a:lnTo>
                  <a:lnTo>
                    <a:pt x="1469702" y="29055"/>
                  </a:lnTo>
                  <a:lnTo>
                    <a:pt x="1441164" y="30808"/>
                  </a:lnTo>
                  <a:lnTo>
                    <a:pt x="1412613" y="33035"/>
                  </a:lnTo>
                  <a:lnTo>
                    <a:pt x="1382996" y="35578"/>
                  </a:lnTo>
                  <a:lnTo>
                    <a:pt x="1352668" y="38332"/>
                  </a:lnTo>
                  <a:lnTo>
                    <a:pt x="1321866" y="41226"/>
                  </a:lnTo>
                  <a:lnTo>
                    <a:pt x="1291807" y="44213"/>
                  </a:lnTo>
                  <a:lnTo>
                    <a:pt x="1262241" y="47264"/>
                  </a:lnTo>
                  <a:lnTo>
                    <a:pt x="1233006" y="50355"/>
                  </a:lnTo>
                  <a:lnTo>
                    <a:pt x="1203993" y="54533"/>
                  </a:lnTo>
                  <a:lnTo>
                    <a:pt x="1175123" y="59435"/>
                  </a:lnTo>
                  <a:lnTo>
                    <a:pt x="1146353" y="64820"/>
                  </a:lnTo>
                  <a:lnTo>
                    <a:pt x="1117647" y="70526"/>
                  </a:lnTo>
                  <a:lnTo>
                    <a:pt x="1088986" y="76447"/>
                  </a:lnTo>
                  <a:lnTo>
                    <a:pt x="1060353" y="82511"/>
                  </a:lnTo>
                  <a:lnTo>
                    <a:pt x="1031739" y="88670"/>
                  </a:lnTo>
                  <a:lnTo>
                    <a:pt x="1003140" y="94893"/>
                  </a:lnTo>
                  <a:lnTo>
                    <a:pt x="974547" y="101158"/>
                  </a:lnTo>
                  <a:lnTo>
                    <a:pt x="945960" y="107452"/>
                  </a:lnTo>
                  <a:lnTo>
                    <a:pt x="917378" y="113765"/>
                  </a:lnTo>
                  <a:lnTo>
                    <a:pt x="888798" y="120089"/>
                  </a:lnTo>
                  <a:lnTo>
                    <a:pt x="860219" y="127481"/>
                  </a:lnTo>
                  <a:lnTo>
                    <a:pt x="831641" y="135584"/>
                  </a:lnTo>
                  <a:lnTo>
                    <a:pt x="803065" y="144160"/>
                  </a:lnTo>
                  <a:lnTo>
                    <a:pt x="774489" y="153053"/>
                  </a:lnTo>
                  <a:lnTo>
                    <a:pt x="745914" y="162157"/>
                  </a:lnTo>
                  <a:lnTo>
                    <a:pt x="717338" y="171401"/>
                  </a:lnTo>
                  <a:lnTo>
                    <a:pt x="689821" y="180739"/>
                  </a:lnTo>
                  <a:lnTo>
                    <a:pt x="663009" y="190139"/>
                  </a:lnTo>
                  <a:lnTo>
                    <a:pt x="636669" y="199580"/>
                  </a:lnTo>
                  <a:lnTo>
                    <a:pt x="610642" y="210108"/>
                  </a:lnTo>
                  <a:lnTo>
                    <a:pt x="584823" y="221360"/>
                  </a:lnTo>
                  <a:lnTo>
                    <a:pt x="559144" y="233095"/>
                  </a:lnTo>
                  <a:lnTo>
                    <a:pt x="533559" y="245151"/>
                  </a:lnTo>
                  <a:lnTo>
                    <a:pt x="508035" y="257422"/>
                  </a:lnTo>
                  <a:lnTo>
                    <a:pt x="482553" y="269836"/>
                  </a:lnTo>
                  <a:lnTo>
                    <a:pt x="458156" y="282345"/>
                  </a:lnTo>
                  <a:lnTo>
                    <a:pt x="411293" y="307534"/>
                  </a:lnTo>
                  <a:lnTo>
                    <a:pt x="365770" y="335661"/>
                  </a:lnTo>
                  <a:lnTo>
                    <a:pt x="321902" y="365802"/>
                  </a:lnTo>
                  <a:lnTo>
                    <a:pt x="281238" y="396836"/>
                  </a:lnTo>
                  <a:lnTo>
                    <a:pt x="241999" y="428268"/>
                  </a:lnTo>
                  <a:lnTo>
                    <a:pt x="204450" y="459877"/>
                  </a:lnTo>
                  <a:lnTo>
                    <a:pt x="170124" y="491564"/>
                  </a:lnTo>
                  <a:lnTo>
                    <a:pt x="140050" y="526109"/>
                  </a:lnTo>
                  <a:lnTo>
                    <a:pt x="113632" y="562628"/>
                  </a:lnTo>
                  <a:lnTo>
                    <a:pt x="91307" y="600026"/>
                  </a:lnTo>
                  <a:lnTo>
                    <a:pt x="70802" y="634991"/>
                  </a:lnTo>
                  <a:lnTo>
                    <a:pt x="52163" y="669229"/>
                  </a:lnTo>
                  <a:lnTo>
                    <a:pt x="36823" y="705612"/>
                  </a:lnTo>
                  <a:lnTo>
                    <a:pt x="22950" y="742949"/>
                  </a:lnTo>
                  <a:lnTo>
                    <a:pt x="10788" y="779652"/>
                  </a:lnTo>
                  <a:lnTo>
                    <a:pt x="1854" y="813603"/>
                  </a:lnTo>
                  <a:lnTo>
                    <a:pt x="0" y="849153"/>
                  </a:lnTo>
                  <a:lnTo>
                    <a:pt x="2704" y="886120"/>
                  </a:lnTo>
                  <a:lnTo>
                    <a:pt x="7433" y="923717"/>
                  </a:lnTo>
                  <a:lnTo>
                    <a:pt x="13062" y="958771"/>
                  </a:lnTo>
                  <a:lnTo>
                    <a:pt x="20151" y="993048"/>
                  </a:lnTo>
                  <a:lnTo>
                    <a:pt x="30357" y="1029448"/>
                  </a:lnTo>
                  <a:lnTo>
                    <a:pt x="44772" y="1063971"/>
                  </a:lnTo>
                  <a:lnTo>
                    <a:pt x="62819" y="1096953"/>
                  </a:lnTo>
                  <a:lnTo>
                    <a:pt x="84951" y="1129251"/>
                  </a:lnTo>
                  <a:lnTo>
                    <a:pt x="108898" y="1161244"/>
                  </a:lnTo>
                  <a:lnTo>
                    <a:pt x="149003" y="1206184"/>
                  </a:lnTo>
                  <a:lnTo>
                    <a:pt x="180053" y="1234242"/>
                  </a:lnTo>
                  <a:lnTo>
                    <a:pt x="215020" y="1264351"/>
                  </a:lnTo>
                  <a:lnTo>
                    <a:pt x="251727" y="1292550"/>
                  </a:lnTo>
                  <a:lnTo>
                    <a:pt x="290265" y="1319194"/>
                  </a:lnTo>
                  <a:lnTo>
                    <a:pt x="332088" y="1345146"/>
                  </a:lnTo>
                  <a:lnTo>
                    <a:pt x="375371" y="1370793"/>
                  </a:lnTo>
                  <a:lnTo>
                    <a:pt x="419302" y="1395243"/>
                  </a:lnTo>
                  <a:lnTo>
                    <a:pt x="463521" y="1416694"/>
                  </a:lnTo>
                  <a:lnTo>
                    <a:pt x="510691" y="1439633"/>
                  </a:lnTo>
                  <a:lnTo>
                    <a:pt x="535123" y="1451676"/>
                  </a:lnTo>
                  <a:lnTo>
                    <a:pt x="559878" y="1461822"/>
                  </a:lnTo>
                  <a:lnTo>
                    <a:pt x="584848" y="1470703"/>
                  </a:lnTo>
                  <a:lnTo>
                    <a:pt x="609961" y="1478740"/>
                  </a:lnTo>
                  <a:lnTo>
                    <a:pt x="636228" y="1486215"/>
                  </a:lnTo>
                  <a:lnTo>
                    <a:pt x="663264" y="1493314"/>
                  </a:lnTo>
                  <a:lnTo>
                    <a:pt x="690813" y="1500164"/>
                  </a:lnTo>
                  <a:lnTo>
                    <a:pt x="718704" y="1506847"/>
                  </a:lnTo>
                  <a:lnTo>
                    <a:pt x="746824" y="1513420"/>
                  </a:lnTo>
                  <a:lnTo>
                    <a:pt x="775095" y="1519918"/>
                  </a:lnTo>
                  <a:lnTo>
                    <a:pt x="804525" y="1525308"/>
                  </a:lnTo>
                  <a:lnTo>
                    <a:pt x="834729" y="1529960"/>
                  </a:lnTo>
                  <a:lnTo>
                    <a:pt x="865449" y="1534120"/>
                  </a:lnTo>
                  <a:lnTo>
                    <a:pt x="895453" y="1537952"/>
                  </a:lnTo>
                  <a:lnTo>
                    <a:pt x="924982" y="1541563"/>
                  </a:lnTo>
                  <a:lnTo>
                    <a:pt x="954191" y="1545031"/>
                  </a:lnTo>
                  <a:lnTo>
                    <a:pt x="984249" y="1547342"/>
                  </a:lnTo>
                  <a:lnTo>
                    <a:pt x="1014869" y="1548883"/>
                  </a:lnTo>
                  <a:lnTo>
                    <a:pt x="1045867" y="1549909"/>
                  </a:lnTo>
                  <a:lnTo>
                    <a:pt x="1076057" y="1550594"/>
                  </a:lnTo>
                  <a:lnTo>
                    <a:pt x="1105709" y="1551051"/>
                  </a:lnTo>
                  <a:lnTo>
                    <a:pt x="1135001" y="1551356"/>
                  </a:lnTo>
                  <a:lnTo>
                    <a:pt x="1166172" y="1550500"/>
                  </a:lnTo>
                  <a:lnTo>
                    <a:pt x="1198594" y="1548871"/>
                  </a:lnTo>
                  <a:lnTo>
                    <a:pt x="1231850" y="1546727"/>
                  </a:lnTo>
                  <a:lnTo>
                    <a:pt x="1264604" y="1543181"/>
                  </a:lnTo>
                  <a:lnTo>
                    <a:pt x="1297024" y="1538700"/>
                  </a:lnTo>
                  <a:lnTo>
                    <a:pt x="1329219" y="1533597"/>
                  </a:lnTo>
                  <a:lnTo>
                    <a:pt x="1361267" y="1528077"/>
                  </a:lnTo>
                  <a:lnTo>
                    <a:pt x="1393215" y="1522281"/>
                  </a:lnTo>
                  <a:lnTo>
                    <a:pt x="1425097" y="1516300"/>
                  </a:lnTo>
                  <a:lnTo>
                    <a:pt x="1455876" y="1510197"/>
                  </a:lnTo>
                  <a:lnTo>
                    <a:pt x="1485923" y="1504011"/>
                  </a:lnTo>
                  <a:lnTo>
                    <a:pt x="1515477" y="1497770"/>
                  </a:lnTo>
                  <a:lnTo>
                    <a:pt x="1545764" y="1490434"/>
                  </a:lnTo>
                  <a:lnTo>
                    <a:pt x="1576538" y="1482370"/>
                  </a:lnTo>
                  <a:lnTo>
                    <a:pt x="1607638" y="1473818"/>
                  </a:lnTo>
                  <a:lnTo>
                    <a:pt x="1637896" y="1463883"/>
                  </a:lnTo>
                  <a:lnTo>
                    <a:pt x="1667593" y="1453027"/>
                  </a:lnTo>
                  <a:lnTo>
                    <a:pt x="1696917" y="1441556"/>
                  </a:lnTo>
                  <a:lnTo>
                    <a:pt x="1725989" y="1429675"/>
                  </a:lnTo>
                  <a:lnTo>
                    <a:pt x="1754898" y="1417522"/>
                  </a:lnTo>
                  <a:lnTo>
                    <a:pt x="1783694" y="1405186"/>
                  </a:lnTo>
                  <a:lnTo>
                    <a:pt x="1812417" y="1391670"/>
                  </a:lnTo>
                  <a:lnTo>
                    <a:pt x="1841089" y="1377368"/>
                  </a:lnTo>
                  <a:lnTo>
                    <a:pt x="1869730" y="1362542"/>
                  </a:lnTo>
                  <a:lnTo>
                    <a:pt x="1898350" y="1347366"/>
                  </a:lnTo>
                  <a:lnTo>
                    <a:pt x="1926953" y="1331956"/>
                  </a:lnTo>
                  <a:lnTo>
                    <a:pt x="1955547" y="1316392"/>
                  </a:lnTo>
                  <a:lnTo>
                    <a:pt x="1983077" y="1300725"/>
                  </a:lnTo>
                  <a:lnTo>
                    <a:pt x="2009897" y="1284987"/>
                  </a:lnTo>
                  <a:lnTo>
                    <a:pt x="2036244" y="1269205"/>
                  </a:lnTo>
                  <a:lnTo>
                    <a:pt x="2062275" y="1253391"/>
                  </a:lnTo>
                  <a:lnTo>
                    <a:pt x="2088097" y="1237557"/>
                  </a:lnTo>
                  <a:lnTo>
                    <a:pt x="2113776" y="1221709"/>
                  </a:lnTo>
                  <a:lnTo>
                    <a:pt x="2139363" y="1204794"/>
                  </a:lnTo>
                  <a:lnTo>
                    <a:pt x="2164888" y="1187168"/>
                  </a:lnTo>
                  <a:lnTo>
                    <a:pt x="2190371" y="1169066"/>
                  </a:lnTo>
                  <a:lnTo>
                    <a:pt x="2214768" y="1150649"/>
                  </a:lnTo>
                  <a:lnTo>
                    <a:pt x="2261631" y="1113252"/>
                  </a:lnTo>
                  <a:lnTo>
                    <a:pt x="2304332" y="1075464"/>
                  </a:lnTo>
                  <a:lnTo>
                    <a:pt x="2344476" y="1038561"/>
                  </a:lnTo>
                  <a:lnTo>
                    <a:pt x="2383485" y="1004521"/>
                  </a:lnTo>
                  <a:lnTo>
                    <a:pt x="2416345" y="968931"/>
                  </a:lnTo>
                  <a:lnTo>
                    <a:pt x="2446118" y="933005"/>
                  </a:lnTo>
                  <a:lnTo>
                    <a:pt x="2476990" y="899398"/>
                  </a:lnTo>
                  <a:lnTo>
                    <a:pt x="2502705" y="864002"/>
                  </a:lnTo>
                  <a:lnTo>
                    <a:pt x="2524717" y="827103"/>
                  </a:lnTo>
                  <a:lnTo>
                    <a:pt x="2545084" y="789537"/>
                  </a:lnTo>
                  <a:lnTo>
                    <a:pt x="2561897" y="751674"/>
                  </a:lnTo>
                  <a:lnTo>
                    <a:pt x="2576425" y="714738"/>
                  </a:lnTo>
                  <a:lnTo>
                    <a:pt x="2589937" y="680683"/>
                  </a:lnTo>
                  <a:lnTo>
                    <a:pt x="2600177" y="645087"/>
                  </a:lnTo>
                  <a:lnTo>
                    <a:pt x="2607196" y="608099"/>
                  </a:lnTo>
                  <a:lnTo>
                    <a:pt x="2610316" y="570494"/>
                  </a:lnTo>
                  <a:lnTo>
                    <a:pt x="2611703" y="535435"/>
                  </a:lnTo>
                  <a:lnTo>
                    <a:pt x="2611261" y="502215"/>
                  </a:lnTo>
                  <a:lnTo>
                    <a:pt x="2607536" y="469812"/>
                  </a:lnTo>
                  <a:lnTo>
                    <a:pt x="2602354" y="437771"/>
                  </a:lnTo>
                  <a:lnTo>
                    <a:pt x="2595464" y="405892"/>
                  </a:lnTo>
                  <a:lnTo>
                    <a:pt x="2585346" y="374085"/>
                  </a:lnTo>
                  <a:lnTo>
                    <a:pt x="2573794" y="342309"/>
                  </a:lnTo>
                  <a:lnTo>
                    <a:pt x="2552568" y="297493"/>
                  </a:lnTo>
                  <a:lnTo>
                    <a:pt x="2528992" y="257402"/>
                  </a:lnTo>
                  <a:lnTo>
                    <a:pt x="2502957" y="218712"/>
                  </a:lnTo>
                  <a:lnTo>
                    <a:pt x="2468432" y="180438"/>
                  </a:lnTo>
                  <a:lnTo>
                    <a:pt x="2428569" y="145108"/>
                  </a:lnTo>
                  <a:lnTo>
                    <a:pt x="2383243" y="114532"/>
                  </a:lnTo>
                  <a:lnTo>
                    <a:pt x="2336300" y="85364"/>
                  </a:lnTo>
                  <a:lnTo>
                    <a:pt x="2302592" y="67233"/>
                  </a:lnTo>
                  <a:lnTo>
                    <a:pt x="2262917" y="52120"/>
                  </a:lnTo>
                  <a:lnTo>
                    <a:pt x="2220589" y="38347"/>
                  </a:lnTo>
                  <a:lnTo>
                    <a:pt x="2177083" y="26228"/>
                  </a:lnTo>
                  <a:lnTo>
                    <a:pt x="2133052" y="17315"/>
                  </a:lnTo>
                  <a:lnTo>
                    <a:pt x="2108822" y="13456"/>
                  </a:lnTo>
                  <a:lnTo>
                    <a:pt x="2083144" y="9826"/>
                  </a:lnTo>
                  <a:lnTo>
                    <a:pt x="2056499" y="6347"/>
                  </a:lnTo>
                  <a:lnTo>
                    <a:pt x="2030271" y="4027"/>
                  </a:lnTo>
                  <a:lnTo>
                    <a:pt x="2004317" y="2481"/>
                  </a:lnTo>
                  <a:lnTo>
                    <a:pt x="1978550" y="1451"/>
                  </a:lnTo>
                  <a:lnTo>
                    <a:pt x="1951845" y="763"/>
                  </a:lnTo>
                  <a:lnTo>
                    <a:pt x="1924517" y="305"/>
                  </a:lnTo>
                  <a:lnTo>
                    <a:pt x="1896774" y="0"/>
                  </a:lnTo>
                  <a:lnTo>
                    <a:pt x="1870870" y="855"/>
                  </a:lnTo>
                  <a:lnTo>
                    <a:pt x="1846192" y="2483"/>
                  </a:lnTo>
                  <a:lnTo>
                    <a:pt x="1801134" y="6056"/>
                  </a:lnTo>
                  <a:lnTo>
                    <a:pt x="1726987" y="89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5261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39241" y="409921"/>
            <a:ext cx="6630389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Which would hurt more?... </a:t>
            </a:r>
          </a:p>
          <a:p>
            <a:pPr algn="ctr"/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(which applies more FORCE?)  </a:t>
            </a:r>
          </a:p>
          <a:p>
            <a:endParaRPr lang="en-US" sz="800" b="1" dirty="0">
              <a:solidFill>
                <a:prstClr val="black"/>
              </a:solidFill>
              <a:latin typeface="System"/>
            </a:endParaRPr>
          </a:p>
          <a:p>
            <a:pPr algn="ctr"/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An elephant (5000 </a:t>
            </a:r>
            <a:r>
              <a:rPr lang="en-US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kg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) running into you at 2 m/s</a:t>
            </a:r>
            <a:r>
              <a:rPr lang="en-US" b="1" baseline="30000" dirty="0">
                <a:solidFill>
                  <a:srgbClr val="000000"/>
                </a:solidFill>
                <a:latin typeface="Comic Sans MS" panose="030F0702030302020204" pitchFamily="66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 </a:t>
            </a:r>
          </a:p>
          <a:p>
            <a:pPr algn="ctr"/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OR </a:t>
            </a:r>
          </a:p>
          <a:p>
            <a:endParaRPr lang="en-US" sz="800" b="1" dirty="0">
              <a:solidFill>
                <a:prstClr val="black"/>
              </a:solidFill>
              <a:latin typeface="System"/>
            </a:endParaRPr>
          </a:p>
          <a:p>
            <a:pPr algn="ctr"/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 A mouse (800 </a:t>
            </a:r>
            <a:r>
              <a:rPr lang="en-US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g = _________ kg) </a:t>
            </a:r>
            <a:r>
              <a:rPr lang="en-US" b="1" dirty="0">
                <a:solidFill>
                  <a:srgbClr val="000000"/>
                </a:solidFill>
                <a:latin typeface="Comic Sans MS" panose="030F0702030302020204" pitchFamily="66" charset="0"/>
              </a:rPr>
              <a:t>running into you at 50 </a:t>
            </a:r>
            <a:r>
              <a:rPr lang="en-US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m/s</a:t>
            </a:r>
            <a:r>
              <a:rPr lang="en-US" b="1" baseline="300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2</a:t>
            </a:r>
          </a:p>
          <a:p>
            <a:pPr algn="ctr"/>
            <a:r>
              <a:rPr lang="en-US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(use F=ma to solve!) </a:t>
            </a:r>
            <a:endParaRPr lang="en-US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/>
            <a:endParaRPr lang="en-US" b="1" baseline="300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10" name="SMARTInkShape-Group403"/>
          <p:cNvGrpSpPr/>
          <p:nvPr/>
        </p:nvGrpSpPr>
        <p:grpSpPr>
          <a:xfrm>
            <a:off x="6679359" y="5592080"/>
            <a:ext cx="521542" cy="415660"/>
            <a:chOff x="6679359" y="5592080"/>
            <a:chExt cx="521542" cy="415660"/>
          </a:xfrm>
        </p:grpSpPr>
        <p:sp>
          <p:nvSpPr>
            <p:cNvPr id="207" name="SMARTInkShape-1261"/>
            <p:cNvSpPr/>
            <p:nvPr>
              <p:custDataLst>
                <p:tags r:id="rId138"/>
              </p:custDataLst>
            </p:nvPr>
          </p:nvSpPr>
          <p:spPr>
            <a:xfrm>
              <a:off x="7096125" y="5743575"/>
              <a:ext cx="104776" cy="18659"/>
            </a:xfrm>
            <a:custGeom>
              <a:avLst/>
              <a:gdLst/>
              <a:ahLst/>
              <a:cxnLst/>
              <a:rect l="0" t="0" r="0" b="0"/>
              <a:pathLst>
                <a:path w="104776" h="18659">
                  <a:moveTo>
                    <a:pt x="0" y="9525"/>
                  </a:moveTo>
                  <a:lnTo>
                    <a:pt x="0" y="9525"/>
                  </a:lnTo>
                  <a:lnTo>
                    <a:pt x="5057" y="14582"/>
                  </a:lnTo>
                  <a:lnTo>
                    <a:pt x="10361" y="17064"/>
                  </a:lnTo>
                  <a:lnTo>
                    <a:pt x="27446" y="18658"/>
                  </a:lnTo>
                  <a:lnTo>
                    <a:pt x="69969" y="9326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SMARTInkShape-1262"/>
            <p:cNvSpPr/>
            <p:nvPr>
              <p:custDataLst>
                <p:tags r:id="rId139"/>
              </p:custDataLst>
            </p:nvPr>
          </p:nvSpPr>
          <p:spPr>
            <a:xfrm>
              <a:off x="6679359" y="5592080"/>
              <a:ext cx="369142" cy="415660"/>
            </a:xfrm>
            <a:custGeom>
              <a:avLst/>
              <a:gdLst/>
              <a:ahLst/>
              <a:cxnLst/>
              <a:rect l="0" t="0" r="0" b="0"/>
              <a:pathLst>
                <a:path w="369142" h="415660">
                  <a:moveTo>
                    <a:pt x="273891" y="113395"/>
                  </a:moveTo>
                  <a:lnTo>
                    <a:pt x="273891" y="113395"/>
                  </a:lnTo>
                  <a:lnTo>
                    <a:pt x="272833" y="71892"/>
                  </a:lnTo>
                  <a:lnTo>
                    <a:pt x="251501" y="30402"/>
                  </a:lnTo>
                  <a:lnTo>
                    <a:pt x="242421" y="20770"/>
                  </a:lnTo>
                  <a:lnTo>
                    <a:pt x="219731" y="3675"/>
                  </a:lnTo>
                  <a:lnTo>
                    <a:pt x="197027" y="0"/>
                  </a:lnTo>
                  <a:lnTo>
                    <a:pt x="183638" y="555"/>
                  </a:lnTo>
                  <a:lnTo>
                    <a:pt x="167104" y="4330"/>
                  </a:lnTo>
                  <a:lnTo>
                    <a:pt x="145001" y="17462"/>
                  </a:lnTo>
                  <a:lnTo>
                    <a:pt x="104597" y="57409"/>
                  </a:lnTo>
                  <a:lnTo>
                    <a:pt x="72410" y="99631"/>
                  </a:lnTo>
                  <a:lnTo>
                    <a:pt x="49916" y="141302"/>
                  </a:lnTo>
                  <a:lnTo>
                    <a:pt x="34902" y="182106"/>
                  </a:lnTo>
                  <a:lnTo>
                    <a:pt x="18694" y="226064"/>
                  </a:lnTo>
                  <a:lnTo>
                    <a:pt x="5543" y="267546"/>
                  </a:lnTo>
                  <a:lnTo>
                    <a:pt x="0" y="301592"/>
                  </a:lnTo>
                  <a:lnTo>
                    <a:pt x="3414" y="326732"/>
                  </a:lnTo>
                  <a:lnTo>
                    <a:pt x="11129" y="342529"/>
                  </a:lnTo>
                  <a:lnTo>
                    <a:pt x="25174" y="353913"/>
                  </a:lnTo>
                  <a:lnTo>
                    <a:pt x="47797" y="358932"/>
                  </a:lnTo>
                  <a:lnTo>
                    <a:pt x="74609" y="355362"/>
                  </a:lnTo>
                  <a:lnTo>
                    <a:pt x="102661" y="342545"/>
                  </a:lnTo>
                  <a:lnTo>
                    <a:pt x="142556" y="310252"/>
                  </a:lnTo>
                  <a:lnTo>
                    <a:pt x="180827" y="265378"/>
                  </a:lnTo>
                  <a:lnTo>
                    <a:pt x="213436" y="218115"/>
                  </a:lnTo>
                  <a:lnTo>
                    <a:pt x="234938" y="173360"/>
                  </a:lnTo>
                  <a:lnTo>
                    <a:pt x="242240" y="152329"/>
                  </a:lnTo>
                  <a:lnTo>
                    <a:pt x="245136" y="107094"/>
                  </a:lnTo>
                  <a:lnTo>
                    <a:pt x="245311" y="86476"/>
                  </a:lnTo>
                  <a:lnTo>
                    <a:pt x="245316" y="126671"/>
                  </a:lnTo>
                  <a:lnTo>
                    <a:pt x="248138" y="152607"/>
                  </a:lnTo>
                  <a:lnTo>
                    <a:pt x="253517" y="194871"/>
                  </a:lnTo>
                  <a:lnTo>
                    <a:pt x="259505" y="231492"/>
                  </a:lnTo>
                  <a:lnTo>
                    <a:pt x="267983" y="269154"/>
                  </a:lnTo>
                  <a:lnTo>
                    <a:pt x="272141" y="307125"/>
                  </a:lnTo>
                  <a:lnTo>
                    <a:pt x="278429" y="345186"/>
                  </a:lnTo>
                  <a:lnTo>
                    <a:pt x="286995" y="373162"/>
                  </a:lnTo>
                  <a:lnTo>
                    <a:pt x="310059" y="405353"/>
                  </a:lnTo>
                  <a:lnTo>
                    <a:pt x="313878" y="409634"/>
                  </a:lnTo>
                  <a:lnTo>
                    <a:pt x="323765" y="414390"/>
                  </a:lnTo>
                  <a:lnTo>
                    <a:pt x="329365" y="415659"/>
                  </a:lnTo>
                  <a:lnTo>
                    <a:pt x="341233" y="414245"/>
                  </a:lnTo>
                  <a:lnTo>
                    <a:pt x="369141" y="40867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SMARTInkShape-1263"/>
            <p:cNvSpPr/>
            <p:nvPr>
              <p:custDataLst>
                <p:tags r:id="rId140"/>
              </p:custDataLst>
            </p:nvPr>
          </p:nvSpPr>
          <p:spPr>
            <a:xfrm>
              <a:off x="7096125" y="5638800"/>
              <a:ext cx="66676" cy="17692"/>
            </a:xfrm>
            <a:custGeom>
              <a:avLst/>
              <a:gdLst/>
              <a:ahLst/>
              <a:cxnLst/>
              <a:rect l="0" t="0" r="0" b="0"/>
              <a:pathLst>
                <a:path w="66676" h="17692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lnTo>
                    <a:pt x="1059" y="8642"/>
                  </a:lnTo>
                  <a:lnTo>
                    <a:pt x="5057" y="9133"/>
                  </a:lnTo>
                  <a:lnTo>
                    <a:pt x="6546" y="10321"/>
                  </a:lnTo>
                  <a:lnTo>
                    <a:pt x="8201" y="14465"/>
                  </a:lnTo>
                  <a:lnTo>
                    <a:pt x="10759" y="15994"/>
                  </a:lnTo>
                  <a:lnTo>
                    <a:pt x="19246" y="17691"/>
                  </a:lnTo>
                  <a:lnTo>
                    <a:pt x="27251" y="15624"/>
                  </a:lnTo>
                  <a:lnTo>
                    <a:pt x="34337" y="12236"/>
                  </a:lnTo>
                  <a:lnTo>
                    <a:pt x="53924" y="8705"/>
                  </a:lnTo>
                  <a:lnTo>
                    <a:pt x="666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3" name="SMARTInkShape-Group404"/>
          <p:cNvGrpSpPr/>
          <p:nvPr/>
        </p:nvGrpSpPr>
        <p:grpSpPr>
          <a:xfrm>
            <a:off x="7391400" y="4772025"/>
            <a:ext cx="180976" cy="133351"/>
            <a:chOff x="7391400" y="4772025"/>
            <a:chExt cx="180976" cy="133351"/>
          </a:xfrm>
        </p:grpSpPr>
        <p:sp>
          <p:nvSpPr>
            <p:cNvPr id="211" name="SMARTInkShape-1264"/>
            <p:cNvSpPr/>
            <p:nvPr>
              <p:custDataLst>
                <p:tags r:id="rId136"/>
              </p:custDataLst>
            </p:nvPr>
          </p:nvSpPr>
          <p:spPr>
            <a:xfrm>
              <a:off x="7391400" y="4772025"/>
              <a:ext cx="152401" cy="9526"/>
            </a:xfrm>
            <a:custGeom>
              <a:avLst/>
              <a:gdLst/>
              <a:ahLst/>
              <a:cxnLst/>
              <a:rect l="0" t="0" r="0" b="0"/>
              <a:pathLst>
                <a:path w="152401" h="9526">
                  <a:moveTo>
                    <a:pt x="0" y="0"/>
                  </a:moveTo>
                  <a:lnTo>
                    <a:pt x="0" y="0"/>
                  </a:lnTo>
                  <a:lnTo>
                    <a:pt x="41832" y="0"/>
                  </a:lnTo>
                  <a:lnTo>
                    <a:pt x="86216" y="1058"/>
                  </a:lnTo>
                  <a:lnTo>
                    <a:pt x="128358" y="8201"/>
                  </a:lnTo>
                  <a:lnTo>
                    <a:pt x="15240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SMARTInkShape-1265"/>
            <p:cNvSpPr/>
            <p:nvPr>
              <p:custDataLst>
                <p:tags r:id="rId137"/>
              </p:custDataLst>
            </p:nvPr>
          </p:nvSpPr>
          <p:spPr>
            <a:xfrm>
              <a:off x="7391400" y="4905375"/>
              <a:ext cx="180976" cy="1"/>
            </a:xfrm>
            <a:custGeom>
              <a:avLst/>
              <a:gdLst/>
              <a:ahLst/>
              <a:cxnLst/>
              <a:rect l="0" t="0" r="0" b="0"/>
              <a:pathLst>
                <a:path w="180976" h="1">
                  <a:moveTo>
                    <a:pt x="0" y="0"/>
                  </a:moveTo>
                  <a:lnTo>
                    <a:pt x="0" y="0"/>
                  </a:lnTo>
                  <a:lnTo>
                    <a:pt x="42814" y="0"/>
                  </a:lnTo>
                  <a:lnTo>
                    <a:pt x="86346" y="0"/>
                  </a:lnTo>
                  <a:lnTo>
                    <a:pt x="133432" y="0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4" name="SMARTInkShape-1266"/>
          <p:cNvSpPr/>
          <p:nvPr>
            <p:custDataLst>
              <p:tags r:id="rId1"/>
            </p:custDataLst>
          </p:nvPr>
        </p:nvSpPr>
        <p:spPr>
          <a:xfrm>
            <a:off x="6810375" y="4744096"/>
            <a:ext cx="419101" cy="282745"/>
          </a:xfrm>
          <a:custGeom>
            <a:avLst/>
            <a:gdLst/>
            <a:ahLst/>
            <a:cxnLst/>
            <a:rect l="0" t="0" r="0" b="0"/>
            <a:pathLst>
              <a:path w="419101" h="282745">
                <a:moveTo>
                  <a:pt x="0" y="56504"/>
                </a:moveTo>
                <a:lnTo>
                  <a:pt x="0" y="56504"/>
                </a:lnTo>
                <a:lnTo>
                  <a:pt x="0" y="69761"/>
                </a:lnTo>
                <a:lnTo>
                  <a:pt x="2822" y="75802"/>
                </a:lnTo>
                <a:lnTo>
                  <a:pt x="5057" y="78894"/>
                </a:lnTo>
                <a:lnTo>
                  <a:pt x="8201" y="93359"/>
                </a:lnTo>
                <a:lnTo>
                  <a:pt x="14466" y="134755"/>
                </a:lnTo>
                <a:lnTo>
                  <a:pt x="18648" y="181833"/>
                </a:lnTo>
                <a:lnTo>
                  <a:pt x="19014" y="229411"/>
                </a:lnTo>
                <a:lnTo>
                  <a:pt x="19048" y="273154"/>
                </a:lnTo>
                <a:lnTo>
                  <a:pt x="19049" y="282744"/>
                </a:lnTo>
                <a:lnTo>
                  <a:pt x="17992" y="251949"/>
                </a:lnTo>
                <a:lnTo>
                  <a:pt x="10849" y="216362"/>
                </a:lnTo>
                <a:lnTo>
                  <a:pt x="9787" y="178863"/>
                </a:lnTo>
                <a:lnTo>
                  <a:pt x="12398" y="134609"/>
                </a:lnTo>
                <a:lnTo>
                  <a:pt x="22792" y="94980"/>
                </a:lnTo>
                <a:lnTo>
                  <a:pt x="38175" y="60212"/>
                </a:lnTo>
                <a:lnTo>
                  <a:pt x="55871" y="39480"/>
                </a:lnTo>
                <a:lnTo>
                  <a:pt x="73587" y="26295"/>
                </a:lnTo>
                <a:lnTo>
                  <a:pt x="87185" y="20742"/>
                </a:lnTo>
                <a:lnTo>
                  <a:pt x="102974" y="19097"/>
                </a:lnTo>
                <a:lnTo>
                  <a:pt x="121057" y="23666"/>
                </a:lnTo>
                <a:lnTo>
                  <a:pt x="146131" y="42296"/>
                </a:lnTo>
                <a:lnTo>
                  <a:pt x="183099" y="79934"/>
                </a:lnTo>
                <a:lnTo>
                  <a:pt x="206004" y="125484"/>
                </a:lnTo>
                <a:lnTo>
                  <a:pt x="214732" y="145146"/>
                </a:lnTo>
                <a:lnTo>
                  <a:pt x="227106" y="191138"/>
                </a:lnTo>
                <a:lnTo>
                  <a:pt x="228561" y="208297"/>
                </a:lnTo>
                <a:lnTo>
                  <a:pt x="228599" y="166079"/>
                </a:lnTo>
                <a:lnTo>
                  <a:pt x="231422" y="128948"/>
                </a:lnTo>
                <a:lnTo>
                  <a:pt x="241857" y="86219"/>
                </a:lnTo>
                <a:lnTo>
                  <a:pt x="260071" y="45143"/>
                </a:lnTo>
                <a:lnTo>
                  <a:pt x="271162" y="29230"/>
                </a:lnTo>
                <a:lnTo>
                  <a:pt x="295529" y="10390"/>
                </a:lnTo>
                <a:lnTo>
                  <a:pt x="308088" y="4259"/>
                </a:lnTo>
                <a:lnTo>
                  <a:pt x="339740" y="0"/>
                </a:lnTo>
                <a:lnTo>
                  <a:pt x="358780" y="4602"/>
                </a:lnTo>
                <a:lnTo>
                  <a:pt x="368655" y="12622"/>
                </a:lnTo>
                <a:lnTo>
                  <a:pt x="397816" y="50130"/>
                </a:lnTo>
                <a:lnTo>
                  <a:pt x="414572" y="96078"/>
                </a:lnTo>
                <a:lnTo>
                  <a:pt x="418205" y="140325"/>
                </a:lnTo>
                <a:lnTo>
                  <a:pt x="418923" y="179953"/>
                </a:lnTo>
                <a:lnTo>
                  <a:pt x="419077" y="225082"/>
                </a:lnTo>
                <a:lnTo>
                  <a:pt x="419099" y="271846"/>
                </a:lnTo>
                <a:lnTo>
                  <a:pt x="419100" y="275579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9" name="SMARTInkShape-Group406"/>
          <p:cNvGrpSpPr/>
          <p:nvPr/>
        </p:nvGrpSpPr>
        <p:grpSpPr>
          <a:xfrm>
            <a:off x="6648973" y="3810000"/>
            <a:ext cx="523353" cy="408992"/>
            <a:chOff x="6648973" y="3810000"/>
            <a:chExt cx="523353" cy="408992"/>
          </a:xfrm>
        </p:grpSpPr>
        <p:sp>
          <p:nvSpPr>
            <p:cNvPr id="215" name="SMARTInkShape-1267"/>
            <p:cNvSpPr/>
            <p:nvPr>
              <p:custDataLst>
                <p:tags r:id="rId132"/>
              </p:custDataLst>
            </p:nvPr>
          </p:nvSpPr>
          <p:spPr>
            <a:xfrm>
              <a:off x="6648973" y="3810000"/>
              <a:ext cx="266178" cy="408992"/>
            </a:xfrm>
            <a:custGeom>
              <a:avLst/>
              <a:gdLst/>
              <a:ahLst/>
              <a:cxnLst/>
              <a:rect l="0" t="0" r="0" b="0"/>
              <a:pathLst>
                <a:path w="266178" h="408992">
                  <a:moveTo>
                    <a:pt x="9002" y="85725"/>
                  </a:moveTo>
                  <a:lnTo>
                    <a:pt x="9002" y="85725"/>
                  </a:lnTo>
                  <a:lnTo>
                    <a:pt x="9002" y="130781"/>
                  </a:lnTo>
                  <a:lnTo>
                    <a:pt x="16541" y="172366"/>
                  </a:lnTo>
                  <a:lnTo>
                    <a:pt x="18135" y="214788"/>
                  </a:lnTo>
                  <a:lnTo>
                    <a:pt x="23468" y="251436"/>
                  </a:lnTo>
                  <a:lnTo>
                    <a:pt x="28205" y="294141"/>
                  </a:lnTo>
                  <a:lnTo>
                    <a:pt x="41190" y="337694"/>
                  </a:lnTo>
                  <a:lnTo>
                    <a:pt x="56456" y="385094"/>
                  </a:lnTo>
                  <a:lnTo>
                    <a:pt x="63923" y="399605"/>
                  </a:lnTo>
                  <a:lnTo>
                    <a:pt x="65712" y="407605"/>
                  </a:lnTo>
                  <a:lnTo>
                    <a:pt x="66917" y="408262"/>
                  </a:lnTo>
                  <a:lnTo>
                    <a:pt x="71079" y="408991"/>
                  </a:lnTo>
                  <a:lnTo>
                    <a:pt x="71553" y="408128"/>
                  </a:lnTo>
                  <a:lnTo>
                    <a:pt x="67532" y="399137"/>
                  </a:lnTo>
                  <a:lnTo>
                    <a:pt x="61176" y="359458"/>
                  </a:lnTo>
                  <a:lnTo>
                    <a:pt x="46865" y="313997"/>
                  </a:lnTo>
                  <a:lnTo>
                    <a:pt x="34355" y="271104"/>
                  </a:lnTo>
                  <a:lnTo>
                    <a:pt x="22752" y="229470"/>
                  </a:lnTo>
                  <a:lnTo>
                    <a:pt x="16540" y="190671"/>
                  </a:lnTo>
                  <a:lnTo>
                    <a:pt x="3448" y="143956"/>
                  </a:lnTo>
                  <a:lnTo>
                    <a:pt x="0" y="108510"/>
                  </a:lnTo>
                  <a:lnTo>
                    <a:pt x="2531" y="98321"/>
                  </a:lnTo>
                  <a:lnTo>
                    <a:pt x="6126" y="89207"/>
                  </a:lnTo>
                  <a:lnTo>
                    <a:pt x="9208" y="73234"/>
                  </a:lnTo>
                  <a:lnTo>
                    <a:pt x="16353" y="61328"/>
                  </a:lnTo>
                  <a:lnTo>
                    <a:pt x="26232" y="51097"/>
                  </a:lnTo>
                  <a:lnTo>
                    <a:pt x="69239" y="28592"/>
                  </a:lnTo>
                  <a:lnTo>
                    <a:pt x="92819" y="21877"/>
                  </a:lnTo>
                  <a:lnTo>
                    <a:pt x="140199" y="11759"/>
                  </a:lnTo>
                  <a:lnTo>
                    <a:pt x="181422" y="3273"/>
                  </a:lnTo>
                  <a:lnTo>
                    <a:pt x="223149" y="431"/>
                  </a:lnTo>
                  <a:lnTo>
                    <a:pt x="266177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SMARTInkShape-1268"/>
            <p:cNvSpPr/>
            <p:nvPr>
              <p:custDataLst>
                <p:tags r:id="rId133"/>
              </p:custDataLst>
            </p:nvPr>
          </p:nvSpPr>
          <p:spPr>
            <a:xfrm>
              <a:off x="6657975" y="3990975"/>
              <a:ext cx="171451" cy="28184"/>
            </a:xfrm>
            <a:custGeom>
              <a:avLst/>
              <a:gdLst/>
              <a:ahLst/>
              <a:cxnLst/>
              <a:rect l="0" t="0" r="0" b="0"/>
              <a:pathLst>
                <a:path w="171451" h="28184">
                  <a:moveTo>
                    <a:pt x="0" y="19050"/>
                  </a:moveTo>
                  <a:lnTo>
                    <a:pt x="0" y="19050"/>
                  </a:lnTo>
                  <a:lnTo>
                    <a:pt x="0" y="24106"/>
                  </a:lnTo>
                  <a:lnTo>
                    <a:pt x="1059" y="25596"/>
                  </a:lnTo>
                  <a:lnTo>
                    <a:pt x="2822" y="26589"/>
                  </a:lnTo>
                  <a:lnTo>
                    <a:pt x="8201" y="28183"/>
                  </a:lnTo>
                  <a:lnTo>
                    <a:pt x="41941" y="27494"/>
                  </a:lnTo>
                  <a:lnTo>
                    <a:pt x="85979" y="18872"/>
                  </a:lnTo>
                  <a:lnTo>
                    <a:pt x="132231" y="9427"/>
                  </a:lnTo>
                  <a:lnTo>
                    <a:pt x="153747" y="2175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SMARTInkShape-1269"/>
            <p:cNvSpPr/>
            <p:nvPr>
              <p:custDataLst>
                <p:tags r:id="rId134"/>
              </p:custDataLst>
            </p:nvPr>
          </p:nvSpPr>
          <p:spPr>
            <a:xfrm>
              <a:off x="7019925" y="3933825"/>
              <a:ext cx="114301" cy="9526"/>
            </a:xfrm>
            <a:custGeom>
              <a:avLst/>
              <a:gdLst/>
              <a:ahLst/>
              <a:cxnLst/>
              <a:rect l="0" t="0" r="0" b="0"/>
              <a:pathLst>
                <a:path w="114301" h="9526">
                  <a:moveTo>
                    <a:pt x="0" y="9525"/>
                  </a:moveTo>
                  <a:lnTo>
                    <a:pt x="0" y="9525"/>
                  </a:lnTo>
                  <a:lnTo>
                    <a:pt x="34173" y="8467"/>
                  </a:lnTo>
                  <a:lnTo>
                    <a:pt x="78612" y="883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SMARTInkShape-1270"/>
            <p:cNvSpPr/>
            <p:nvPr>
              <p:custDataLst>
                <p:tags r:id="rId135"/>
              </p:custDataLst>
            </p:nvPr>
          </p:nvSpPr>
          <p:spPr>
            <a:xfrm>
              <a:off x="7029450" y="4019550"/>
              <a:ext cx="142876" cy="28576"/>
            </a:xfrm>
            <a:custGeom>
              <a:avLst/>
              <a:gdLst/>
              <a:ahLst/>
              <a:cxnLst/>
              <a:rect l="0" t="0" r="0" b="0"/>
              <a:pathLst>
                <a:path w="142876" h="28576">
                  <a:moveTo>
                    <a:pt x="0" y="28575"/>
                  </a:moveTo>
                  <a:lnTo>
                    <a:pt x="0" y="28575"/>
                  </a:lnTo>
                  <a:lnTo>
                    <a:pt x="0" y="23088"/>
                  </a:lnTo>
                  <a:lnTo>
                    <a:pt x="0" y="25431"/>
                  </a:lnTo>
                  <a:lnTo>
                    <a:pt x="1059" y="26479"/>
                  </a:lnTo>
                  <a:lnTo>
                    <a:pt x="5057" y="27643"/>
                  </a:lnTo>
                  <a:lnTo>
                    <a:pt x="13257" y="28299"/>
                  </a:lnTo>
                  <a:lnTo>
                    <a:pt x="19298" y="25630"/>
                  </a:lnTo>
                  <a:lnTo>
                    <a:pt x="22390" y="23437"/>
                  </a:lnTo>
                  <a:lnTo>
                    <a:pt x="49108" y="19917"/>
                  </a:lnTo>
                  <a:lnTo>
                    <a:pt x="96355" y="12580"/>
                  </a:lnTo>
                  <a:lnTo>
                    <a:pt x="122036" y="9372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0" name="SMARTInkShape-1271"/>
          <p:cNvSpPr/>
          <p:nvPr>
            <p:custDataLst>
              <p:tags r:id="rId2"/>
            </p:custDataLst>
          </p:nvPr>
        </p:nvSpPr>
        <p:spPr>
          <a:xfrm>
            <a:off x="6204569" y="3009900"/>
            <a:ext cx="427601" cy="3857626"/>
          </a:xfrm>
          <a:custGeom>
            <a:avLst/>
            <a:gdLst/>
            <a:ahLst/>
            <a:cxnLst/>
            <a:rect l="0" t="0" r="0" b="0"/>
            <a:pathLst>
              <a:path w="427601" h="3857626">
                <a:moveTo>
                  <a:pt x="291481" y="0"/>
                </a:moveTo>
                <a:lnTo>
                  <a:pt x="291481" y="0"/>
                </a:lnTo>
                <a:lnTo>
                  <a:pt x="286425" y="0"/>
                </a:lnTo>
                <a:lnTo>
                  <a:pt x="284935" y="1058"/>
                </a:lnTo>
                <a:lnTo>
                  <a:pt x="283942" y="2822"/>
                </a:lnTo>
                <a:lnTo>
                  <a:pt x="277292" y="18314"/>
                </a:lnTo>
                <a:lnTo>
                  <a:pt x="249527" y="58307"/>
                </a:lnTo>
                <a:lnTo>
                  <a:pt x="214519" y="95479"/>
                </a:lnTo>
                <a:lnTo>
                  <a:pt x="181424" y="134005"/>
                </a:lnTo>
                <a:lnTo>
                  <a:pt x="139750" y="173878"/>
                </a:lnTo>
                <a:lnTo>
                  <a:pt x="112214" y="205338"/>
                </a:lnTo>
                <a:lnTo>
                  <a:pt x="85865" y="239428"/>
                </a:lnTo>
                <a:lnTo>
                  <a:pt x="60043" y="272218"/>
                </a:lnTo>
                <a:lnTo>
                  <a:pt x="40100" y="304430"/>
                </a:lnTo>
                <a:lnTo>
                  <a:pt x="16973" y="349493"/>
                </a:lnTo>
                <a:lnTo>
                  <a:pt x="5436" y="376522"/>
                </a:lnTo>
                <a:lnTo>
                  <a:pt x="0" y="415539"/>
                </a:lnTo>
                <a:lnTo>
                  <a:pt x="5679" y="452852"/>
                </a:lnTo>
                <a:lnTo>
                  <a:pt x="28847" y="497263"/>
                </a:lnTo>
                <a:lnTo>
                  <a:pt x="63684" y="541431"/>
                </a:lnTo>
                <a:lnTo>
                  <a:pt x="107686" y="587276"/>
                </a:lnTo>
                <a:lnTo>
                  <a:pt x="148049" y="630825"/>
                </a:lnTo>
                <a:lnTo>
                  <a:pt x="177017" y="667395"/>
                </a:lnTo>
                <a:lnTo>
                  <a:pt x="202885" y="705041"/>
                </a:lnTo>
                <a:lnTo>
                  <a:pt x="221133" y="743007"/>
                </a:lnTo>
                <a:lnTo>
                  <a:pt x="233243" y="783889"/>
                </a:lnTo>
                <a:lnTo>
                  <a:pt x="240711" y="829516"/>
                </a:lnTo>
                <a:lnTo>
                  <a:pt x="241400" y="861857"/>
                </a:lnTo>
                <a:lnTo>
                  <a:pt x="238178" y="897398"/>
                </a:lnTo>
                <a:lnTo>
                  <a:pt x="233219" y="934360"/>
                </a:lnTo>
                <a:lnTo>
                  <a:pt x="225370" y="973013"/>
                </a:lnTo>
                <a:lnTo>
                  <a:pt x="211299" y="1014886"/>
                </a:lnTo>
                <a:lnTo>
                  <a:pt x="194461" y="1061013"/>
                </a:lnTo>
                <a:lnTo>
                  <a:pt x="185526" y="1085167"/>
                </a:lnTo>
                <a:lnTo>
                  <a:pt x="164310" y="1131760"/>
                </a:lnTo>
                <a:lnTo>
                  <a:pt x="141827" y="1178221"/>
                </a:lnTo>
                <a:lnTo>
                  <a:pt x="131387" y="1202464"/>
                </a:lnTo>
                <a:lnTo>
                  <a:pt x="121252" y="1227093"/>
                </a:lnTo>
                <a:lnTo>
                  <a:pt x="98701" y="1274213"/>
                </a:lnTo>
                <a:lnTo>
                  <a:pt x="75626" y="1320909"/>
                </a:lnTo>
                <a:lnTo>
                  <a:pt x="65028" y="1345214"/>
                </a:lnTo>
                <a:lnTo>
                  <a:pt x="46902" y="1392681"/>
                </a:lnTo>
                <a:lnTo>
                  <a:pt x="35318" y="1434944"/>
                </a:lnTo>
                <a:lnTo>
                  <a:pt x="29464" y="1477717"/>
                </a:lnTo>
                <a:lnTo>
                  <a:pt x="27921" y="1520363"/>
                </a:lnTo>
                <a:lnTo>
                  <a:pt x="30763" y="1560483"/>
                </a:lnTo>
                <a:lnTo>
                  <a:pt x="38376" y="1596659"/>
                </a:lnTo>
                <a:lnTo>
                  <a:pt x="50931" y="1631435"/>
                </a:lnTo>
                <a:lnTo>
                  <a:pt x="70623" y="1668057"/>
                </a:lnTo>
                <a:lnTo>
                  <a:pt x="93486" y="1702678"/>
                </a:lnTo>
                <a:lnTo>
                  <a:pt x="118816" y="1736762"/>
                </a:lnTo>
                <a:lnTo>
                  <a:pt x="147714" y="1773077"/>
                </a:lnTo>
                <a:lnTo>
                  <a:pt x="175373" y="1807563"/>
                </a:lnTo>
                <a:lnTo>
                  <a:pt x="202836" y="1840528"/>
                </a:lnTo>
                <a:lnTo>
                  <a:pt x="232681" y="1872817"/>
                </a:lnTo>
                <a:lnTo>
                  <a:pt x="263583" y="1907630"/>
                </a:lnTo>
                <a:lnTo>
                  <a:pt x="293899" y="1944269"/>
                </a:lnTo>
                <a:lnTo>
                  <a:pt x="321483" y="1981720"/>
                </a:lnTo>
                <a:lnTo>
                  <a:pt x="345033" y="2019531"/>
                </a:lnTo>
                <a:lnTo>
                  <a:pt x="366082" y="2058561"/>
                </a:lnTo>
                <a:lnTo>
                  <a:pt x="386021" y="2100602"/>
                </a:lnTo>
                <a:lnTo>
                  <a:pt x="402643" y="2141159"/>
                </a:lnTo>
                <a:lnTo>
                  <a:pt x="416028" y="2180351"/>
                </a:lnTo>
                <a:lnTo>
                  <a:pt x="425505" y="2218937"/>
                </a:lnTo>
                <a:lnTo>
                  <a:pt x="427600" y="2260074"/>
                </a:lnTo>
                <a:lnTo>
                  <a:pt x="423945" y="2301994"/>
                </a:lnTo>
                <a:lnTo>
                  <a:pt x="415266" y="2341792"/>
                </a:lnTo>
                <a:lnTo>
                  <a:pt x="398707" y="2383468"/>
                </a:lnTo>
                <a:lnTo>
                  <a:pt x="377237" y="2426686"/>
                </a:lnTo>
                <a:lnTo>
                  <a:pt x="353583" y="2470588"/>
                </a:lnTo>
                <a:lnTo>
                  <a:pt x="323315" y="2514795"/>
                </a:lnTo>
                <a:lnTo>
                  <a:pt x="289755" y="2559137"/>
                </a:lnTo>
                <a:lnTo>
                  <a:pt x="257200" y="2603540"/>
                </a:lnTo>
                <a:lnTo>
                  <a:pt x="225093" y="2647967"/>
                </a:lnTo>
                <a:lnTo>
                  <a:pt x="193184" y="2691349"/>
                </a:lnTo>
                <a:lnTo>
                  <a:pt x="161363" y="2731797"/>
                </a:lnTo>
                <a:lnTo>
                  <a:pt x="132404" y="2773762"/>
                </a:lnTo>
                <a:lnTo>
                  <a:pt x="106480" y="2814992"/>
                </a:lnTo>
                <a:lnTo>
                  <a:pt x="84375" y="2850955"/>
                </a:lnTo>
                <a:lnTo>
                  <a:pt x="69612" y="2887399"/>
                </a:lnTo>
                <a:lnTo>
                  <a:pt x="60581" y="2922647"/>
                </a:lnTo>
                <a:lnTo>
                  <a:pt x="56567" y="2952424"/>
                </a:lnTo>
                <a:lnTo>
                  <a:pt x="64420" y="2992988"/>
                </a:lnTo>
                <a:lnTo>
                  <a:pt x="80153" y="3036874"/>
                </a:lnTo>
                <a:lnTo>
                  <a:pt x="108333" y="3078335"/>
                </a:lnTo>
                <a:lnTo>
                  <a:pt x="143494" y="3117431"/>
                </a:lnTo>
                <a:lnTo>
                  <a:pt x="180723" y="3155825"/>
                </a:lnTo>
                <a:lnTo>
                  <a:pt x="218565" y="3199069"/>
                </a:lnTo>
                <a:lnTo>
                  <a:pt x="251532" y="3240340"/>
                </a:lnTo>
                <a:lnTo>
                  <a:pt x="281408" y="3284436"/>
                </a:lnTo>
                <a:lnTo>
                  <a:pt x="295199" y="3331015"/>
                </a:lnTo>
                <a:lnTo>
                  <a:pt x="295603" y="3365343"/>
                </a:lnTo>
                <a:lnTo>
                  <a:pt x="291197" y="3401766"/>
                </a:lnTo>
                <a:lnTo>
                  <a:pt x="282182" y="3439121"/>
                </a:lnTo>
                <a:lnTo>
                  <a:pt x="265476" y="3479712"/>
                </a:lnTo>
                <a:lnTo>
                  <a:pt x="243940" y="3522447"/>
                </a:lnTo>
                <a:lnTo>
                  <a:pt x="220257" y="3566134"/>
                </a:lnTo>
                <a:lnTo>
                  <a:pt x="195620" y="3607424"/>
                </a:lnTo>
                <a:lnTo>
                  <a:pt x="171618" y="3645883"/>
                </a:lnTo>
                <a:lnTo>
                  <a:pt x="150367" y="3680615"/>
                </a:lnTo>
                <a:lnTo>
                  <a:pt x="133161" y="3713690"/>
                </a:lnTo>
                <a:lnTo>
                  <a:pt x="114396" y="3756416"/>
                </a:lnTo>
                <a:lnTo>
                  <a:pt x="108002" y="3778777"/>
                </a:lnTo>
                <a:lnTo>
                  <a:pt x="108688" y="3799298"/>
                </a:lnTo>
                <a:lnTo>
                  <a:pt x="115342" y="3816179"/>
                </a:lnTo>
                <a:lnTo>
                  <a:pt x="120081" y="3823644"/>
                </a:lnTo>
                <a:lnTo>
                  <a:pt x="133811" y="3834761"/>
                </a:lnTo>
                <a:lnTo>
                  <a:pt x="176683" y="3852889"/>
                </a:lnTo>
                <a:lnTo>
                  <a:pt x="205756" y="385762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1" name="SMARTInkShape-Group408"/>
          <p:cNvGrpSpPr/>
          <p:nvPr/>
        </p:nvGrpSpPr>
        <p:grpSpPr>
          <a:xfrm>
            <a:off x="270682" y="4152900"/>
            <a:ext cx="628521" cy="1257301"/>
            <a:chOff x="270682" y="4152900"/>
            <a:chExt cx="628521" cy="1257301"/>
          </a:xfrm>
        </p:grpSpPr>
        <p:sp>
          <p:nvSpPr>
            <p:cNvPr id="221" name="SMARTInkShape-1272"/>
            <p:cNvSpPr/>
            <p:nvPr>
              <p:custDataLst>
                <p:tags r:id="rId122"/>
              </p:custDataLst>
            </p:nvPr>
          </p:nvSpPr>
          <p:spPr>
            <a:xfrm>
              <a:off x="832527" y="4991100"/>
              <a:ext cx="66676" cy="9411"/>
            </a:xfrm>
            <a:custGeom>
              <a:avLst/>
              <a:gdLst/>
              <a:ahLst/>
              <a:cxnLst/>
              <a:rect l="0" t="0" r="0" b="0"/>
              <a:pathLst>
                <a:path w="66676" h="9411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lnTo>
                    <a:pt x="26515" y="9410"/>
                  </a:lnTo>
                  <a:lnTo>
                    <a:pt x="35773" y="6652"/>
                  </a:lnTo>
                  <a:lnTo>
                    <a:pt x="44474" y="2956"/>
                  </a:lnTo>
                  <a:lnTo>
                    <a:pt x="666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SMARTInkShape-1273"/>
            <p:cNvSpPr/>
            <p:nvPr>
              <p:custDataLst>
                <p:tags r:id="rId123"/>
              </p:custDataLst>
            </p:nvPr>
          </p:nvSpPr>
          <p:spPr>
            <a:xfrm>
              <a:off x="813477" y="4905375"/>
              <a:ext cx="47626" cy="9526"/>
            </a:xfrm>
            <a:custGeom>
              <a:avLst/>
              <a:gdLst/>
              <a:ahLst/>
              <a:cxnLst/>
              <a:rect l="0" t="0" r="0" b="0"/>
              <a:pathLst>
                <a:path w="47626" h="9526">
                  <a:moveTo>
                    <a:pt x="0" y="9525"/>
                  </a:moveTo>
                  <a:lnTo>
                    <a:pt x="0" y="9525"/>
                  </a:lnTo>
                  <a:lnTo>
                    <a:pt x="23851" y="8467"/>
                  </a:lnTo>
                  <a:lnTo>
                    <a:pt x="476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SMARTInkShape-1274"/>
            <p:cNvSpPr/>
            <p:nvPr>
              <p:custDataLst>
                <p:tags r:id="rId124"/>
              </p:custDataLst>
            </p:nvPr>
          </p:nvSpPr>
          <p:spPr>
            <a:xfrm>
              <a:off x="718227" y="5286375"/>
              <a:ext cx="66676" cy="28576"/>
            </a:xfrm>
            <a:custGeom>
              <a:avLst/>
              <a:gdLst/>
              <a:ahLst/>
              <a:cxnLst/>
              <a:rect l="0" t="0" r="0" b="0"/>
              <a:pathLst>
                <a:path w="66676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3519"/>
                  </a:lnTo>
                  <a:lnTo>
                    <a:pt x="23370" y="15318"/>
                  </a:lnTo>
                  <a:lnTo>
                    <a:pt x="54061" y="7466"/>
                  </a:lnTo>
                  <a:lnTo>
                    <a:pt x="666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SMARTInkShape-1275"/>
            <p:cNvSpPr/>
            <p:nvPr>
              <p:custDataLst>
                <p:tags r:id="rId125"/>
              </p:custDataLst>
            </p:nvPr>
          </p:nvSpPr>
          <p:spPr>
            <a:xfrm>
              <a:off x="674639" y="5229225"/>
              <a:ext cx="72164" cy="9526"/>
            </a:xfrm>
            <a:custGeom>
              <a:avLst/>
              <a:gdLst/>
              <a:ahLst/>
              <a:cxnLst/>
              <a:rect l="0" t="0" r="0" b="0"/>
              <a:pathLst>
                <a:path w="72164" h="9526">
                  <a:moveTo>
                    <a:pt x="5488" y="0"/>
                  </a:moveTo>
                  <a:lnTo>
                    <a:pt x="5488" y="0"/>
                  </a:lnTo>
                  <a:lnTo>
                    <a:pt x="0" y="0"/>
                  </a:lnTo>
                  <a:lnTo>
                    <a:pt x="2344" y="0"/>
                  </a:lnTo>
                  <a:lnTo>
                    <a:pt x="3392" y="1058"/>
                  </a:lnTo>
                  <a:lnTo>
                    <a:pt x="4556" y="5057"/>
                  </a:lnTo>
                  <a:lnTo>
                    <a:pt x="5925" y="6546"/>
                  </a:lnTo>
                  <a:lnTo>
                    <a:pt x="10268" y="8201"/>
                  </a:lnTo>
                  <a:lnTo>
                    <a:pt x="56250" y="9503"/>
                  </a:lnTo>
                  <a:lnTo>
                    <a:pt x="72163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SMARTInkShape-1276"/>
            <p:cNvSpPr/>
            <p:nvPr>
              <p:custDataLst>
                <p:tags r:id="rId126"/>
              </p:custDataLst>
            </p:nvPr>
          </p:nvSpPr>
          <p:spPr>
            <a:xfrm>
              <a:off x="442168" y="5202730"/>
              <a:ext cx="180810" cy="207471"/>
            </a:xfrm>
            <a:custGeom>
              <a:avLst/>
              <a:gdLst/>
              <a:ahLst/>
              <a:cxnLst/>
              <a:rect l="0" t="0" r="0" b="0"/>
              <a:pathLst>
                <a:path w="180810" h="207471">
                  <a:moveTo>
                    <a:pt x="114134" y="131270"/>
                  </a:moveTo>
                  <a:lnTo>
                    <a:pt x="114134" y="131270"/>
                  </a:lnTo>
                  <a:lnTo>
                    <a:pt x="113076" y="88653"/>
                  </a:lnTo>
                  <a:lnTo>
                    <a:pt x="104433" y="45231"/>
                  </a:lnTo>
                  <a:lnTo>
                    <a:pt x="97266" y="25226"/>
                  </a:lnTo>
                  <a:lnTo>
                    <a:pt x="88185" y="8448"/>
                  </a:lnTo>
                  <a:lnTo>
                    <a:pt x="87310" y="4939"/>
                  </a:lnTo>
                  <a:lnTo>
                    <a:pt x="84609" y="2600"/>
                  </a:lnTo>
                  <a:lnTo>
                    <a:pt x="75965" y="0"/>
                  </a:lnTo>
                  <a:lnTo>
                    <a:pt x="71755" y="365"/>
                  </a:lnTo>
                  <a:lnTo>
                    <a:pt x="64254" y="3593"/>
                  </a:lnTo>
                  <a:lnTo>
                    <a:pt x="44270" y="21892"/>
                  </a:lnTo>
                  <a:lnTo>
                    <a:pt x="29033" y="48711"/>
                  </a:lnTo>
                  <a:lnTo>
                    <a:pt x="12616" y="92529"/>
                  </a:lnTo>
                  <a:lnTo>
                    <a:pt x="2672" y="120991"/>
                  </a:lnTo>
                  <a:lnTo>
                    <a:pt x="83" y="164495"/>
                  </a:lnTo>
                  <a:lnTo>
                    <a:pt x="0" y="169295"/>
                  </a:lnTo>
                  <a:lnTo>
                    <a:pt x="2061" y="173553"/>
                  </a:lnTo>
                  <a:lnTo>
                    <a:pt x="9996" y="181107"/>
                  </a:lnTo>
                  <a:lnTo>
                    <a:pt x="17756" y="185170"/>
                  </a:lnTo>
                  <a:lnTo>
                    <a:pt x="31361" y="187778"/>
                  </a:lnTo>
                  <a:lnTo>
                    <a:pt x="46099" y="183173"/>
                  </a:lnTo>
                  <a:lnTo>
                    <a:pt x="63497" y="171078"/>
                  </a:lnTo>
                  <a:lnTo>
                    <a:pt x="83396" y="149403"/>
                  </a:lnTo>
                  <a:lnTo>
                    <a:pt x="97832" y="124739"/>
                  </a:lnTo>
                  <a:lnTo>
                    <a:pt x="102601" y="105817"/>
                  </a:lnTo>
                  <a:lnTo>
                    <a:pt x="104604" y="65085"/>
                  </a:lnTo>
                  <a:lnTo>
                    <a:pt x="104608" y="69797"/>
                  </a:lnTo>
                  <a:lnTo>
                    <a:pt x="107431" y="75021"/>
                  </a:lnTo>
                  <a:lnTo>
                    <a:pt x="109665" y="77895"/>
                  </a:lnTo>
                  <a:lnTo>
                    <a:pt x="118798" y="122912"/>
                  </a:lnTo>
                  <a:lnTo>
                    <a:pt x="133380" y="161985"/>
                  </a:lnTo>
                  <a:lnTo>
                    <a:pt x="140680" y="177729"/>
                  </a:lnTo>
                  <a:lnTo>
                    <a:pt x="163621" y="200130"/>
                  </a:lnTo>
                  <a:lnTo>
                    <a:pt x="170701" y="204207"/>
                  </a:lnTo>
                  <a:lnTo>
                    <a:pt x="180809" y="20747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SMARTInkShape-1277"/>
            <p:cNvSpPr/>
            <p:nvPr>
              <p:custDataLst>
                <p:tags r:id="rId127"/>
              </p:custDataLst>
            </p:nvPr>
          </p:nvSpPr>
          <p:spPr>
            <a:xfrm>
              <a:off x="384852" y="4829785"/>
              <a:ext cx="219076" cy="237516"/>
            </a:xfrm>
            <a:custGeom>
              <a:avLst/>
              <a:gdLst/>
              <a:ahLst/>
              <a:cxnLst/>
              <a:rect l="0" t="0" r="0" b="0"/>
              <a:pathLst>
                <a:path w="219076" h="237516">
                  <a:moveTo>
                    <a:pt x="0" y="8915"/>
                  </a:moveTo>
                  <a:lnTo>
                    <a:pt x="0" y="8915"/>
                  </a:lnTo>
                  <a:lnTo>
                    <a:pt x="0" y="50747"/>
                  </a:lnTo>
                  <a:lnTo>
                    <a:pt x="0" y="96954"/>
                  </a:lnTo>
                  <a:lnTo>
                    <a:pt x="0" y="143136"/>
                  </a:lnTo>
                  <a:lnTo>
                    <a:pt x="0" y="160698"/>
                  </a:lnTo>
                  <a:lnTo>
                    <a:pt x="0" y="118489"/>
                  </a:lnTo>
                  <a:lnTo>
                    <a:pt x="2822" y="84181"/>
                  </a:lnTo>
                  <a:lnTo>
                    <a:pt x="19298" y="38245"/>
                  </a:lnTo>
                  <a:lnTo>
                    <a:pt x="31799" y="17295"/>
                  </a:lnTo>
                  <a:lnTo>
                    <a:pt x="41289" y="6342"/>
                  </a:lnTo>
                  <a:lnTo>
                    <a:pt x="47631" y="2480"/>
                  </a:lnTo>
                  <a:lnTo>
                    <a:pt x="60326" y="0"/>
                  </a:lnTo>
                  <a:lnTo>
                    <a:pt x="66676" y="2484"/>
                  </a:lnTo>
                  <a:lnTo>
                    <a:pt x="69850" y="4627"/>
                  </a:lnTo>
                  <a:lnTo>
                    <a:pt x="82550" y="23277"/>
                  </a:lnTo>
                  <a:lnTo>
                    <a:pt x="91017" y="42216"/>
                  </a:lnTo>
                  <a:lnTo>
                    <a:pt x="99749" y="85737"/>
                  </a:lnTo>
                  <a:lnTo>
                    <a:pt x="106935" y="129999"/>
                  </a:lnTo>
                  <a:lnTo>
                    <a:pt x="114172" y="160545"/>
                  </a:lnTo>
                  <a:lnTo>
                    <a:pt x="119319" y="156030"/>
                  </a:lnTo>
                  <a:lnTo>
                    <a:pt x="121822" y="150852"/>
                  </a:lnTo>
                  <a:lnTo>
                    <a:pt x="131909" y="111196"/>
                  </a:lnTo>
                  <a:lnTo>
                    <a:pt x="143521" y="65736"/>
                  </a:lnTo>
                  <a:lnTo>
                    <a:pt x="152592" y="43037"/>
                  </a:lnTo>
                  <a:lnTo>
                    <a:pt x="159893" y="33605"/>
                  </a:lnTo>
                  <a:lnTo>
                    <a:pt x="174846" y="23404"/>
                  </a:lnTo>
                  <a:lnTo>
                    <a:pt x="188230" y="19093"/>
                  </a:lnTo>
                  <a:lnTo>
                    <a:pt x="192313" y="21553"/>
                  </a:lnTo>
                  <a:lnTo>
                    <a:pt x="194884" y="23690"/>
                  </a:lnTo>
                  <a:lnTo>
                    <a:pt x="203558" y="41868"/>
                  </a:lnTo>
                  <a:lnTo>
                    <a:pt x="211583" y="80975"/>
                  </a:lnTo>
                  <a:lnTo>
                    <a:pt x="214687" y="102325"/>
                  </a:lnTo>
                  <a:lnTo>
                    <a:pt x="210878" y="141901"/>
                  </a:lnTo>
                  <a:lnTo>
                    <a:pt x="212766" y="170732"/>
                  </a:lnTo>
                  <a:lnTo>
                    <a:pt x="218521" y="217620"/>
                  </a:lnTo>
                  <a:lnTo>
                    <a:pt x="219075" y="2375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SMARTInkShape-1278"/>
            <p:cNvSpPr/>
            <p:nvPr>
              <p:custDataLst>
                <p:tags r:id="rId128"/>
              </p:custDataLst>
            </p:nvPr>
          </p:nvSpPr>
          <p:spPr>
            <a:xfrm>
              <a:off x="594402" y="4381404"/>
              <a:ext cx="3892" cy="97"/>
            </a:xfrm>
            <a:custGeom>
              <a:avLst/>
              <a:gdLst/>
              <a:ahLst/>
              <a:cxnLst/>
              <a:rect l="0" t="0" r="0" b="0"/>
              <a:pathLst>
                <a:path w="3892" h="97">
                  <a:moveTo>
                    <a:pt x="0" y="96"/>
                  </a:moveTo>
                  <a:lnTo>
                    <a:pt x="0" y="96"/>
                  </a:lnTo>
                  <a:lnTo>
                    <a:pt x="389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SMARTInkShape-1279"/>
            <p:cNvSpPr/>
            <p:nvPr>
              <p:custDataLst>
                <p:tags r:id="rId129"/>
              </p:custDataLst>
            </p:nvPr>
          </p:nvSpPr>
          <p:spPr>
            <a:xfrm>
              <a:off x="499152" y="4288092"/>
              <a:ext cx="95510" cy="17209"/>
            </a:xfrm>
            <a:custGeom>
              <a:avLst/>
              <a:gdLst/>
              <a:ahLst/>
              <a:cxnLst/>
              <a:rect l="0" t="0" r="0" b="0"/>
              <a:pathLst>
                <a:path w="95510" h="17209">
                  <a:moveTo>
                    <a:pt x="0" y="17208"/>
                  </a:moveTo>
                  <a:lnTo>
                    <a:pt x="0" y="17208"/>
                  </a:lnTo>
                  <a:lnTo>
                    <a:pt x="13257" y="17208"/>
                  </a:lnTo>
                  <a:lnTo>
                    <a:pt x="57750" y="7507"/>
                  </a:lnTo>
                  <a:lnTo>
                    <a:pt x="9550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SMARTInkShape-1280"/>
            <p:cNvSpPr/>
            <p:nvPr>
              <p:custDataLst>
                <p:tags r:id="rId130"/>
              </p:custDataLst>
            </p:nvPr>
          </p:nvSpPr>
          <p:spPr>
            <a:xfrm>
              <a:off x="308652" y="4295775"/>
              <a:ext cx="152401" cy="19051"/>
            </a:xfrm>
            <a:custGeom>
              <a:avLst/>
              <a:gdLst/>
              <a:ahLst/>
              <a:cxnLst/>
              <a:rect l="0" t="0" r="0" b="0"/>
              <a:pathLst>
                <a:path w="152401" h="19051">
                  <a:moveTo>
                    <a:pt x="0" y="19050"/>
                  </a:moveTo>
                  <a:lnTo>
                    <a:pt x="0" y="19050"/>
                  </a:lnTo>
                  <a:lnTo>
                    <a:pt x="0" y="9641"/>
                  </a:lnTo>
                  <a:lnTo>
                    <a:pt x="5056" y="14616"/>
                  </a:lnTo>
                  <a:lnTo>
                    <a:pt x="8663" y="15036"/>
                  </a:lnTo>
                  <a:lnTo>
                    <a:pt x="49361" y="10148"/>
                  </a:lnTo>
                  <a:lnTo>
                    <a:pt x="95479" y="4550"/>
                  </a:lnTo>
                  <a:lnTo>
                    <a:pt x="141977" y="599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SMARTInkShape-1281"/>
            <p:cNvSpPr/>
            <p:nvPr>
              <p:custDataLst>
                <p:tags r:id="rId131"/>
              </p:custDataLst>
            </p:nvPr>
          </p:nvSpPr>
          <p:spPr>
            <a:xfrm>
              <a:off x="270682" y="4152900"/>
              <a:ext cx="304671" cy="304619"/>
            </a:xfrm>
            <a:custGeom>
              <a:avLst/>
              <a:gdLst/>
              <a:ahLst/>
              <a:cxnLst/>
              <a:rect l="0" t="0" r="0" b="0"/>
              <a:pathLst>
                <a:path w="304671" h="304619">
                  <a:moveTo>
                    <a:pt x="18920" y="57150"/>
                  </a:moveTo>
                  <a:lnTo>
                    <a:pt x="18920" y="57150"/>
                  </a:lnTo>
                  <a:lnTo>
                    <a:pt x="18920" y="98927"/>
                  </a:lnTo>
                  <a:lnTo>
                    <a:pt x="18920" y="144228"/>
                  </a:lnTo>
                  <a:lnTo>
                    <a:pt x="18920" y="188886"/>
                  </a:lnTo>
                  <a:lnTo>
                    <a:pt x="19978" y="233769"/>
                  </a:lnTo>
                  <a:lnTo>
                    <a:pt x="28621" y="277680"/>
                  </a:lnTo>
                  <a:lnTo>
                    <a:pt x="37543" y="302727"/>
                  </a:lnTo>
                  <a:lnTo>
                    <a:pt x="38744" y="303418"/>
                  </a:lnTo>
                  <a:lnTo>
                    <a:pt x="46134" y="304618"/>
                  </a:lnTo>
                  <a:lnTo>
                    <a:pt x="40680" y="296101"/>
                  </a:lnTo>
                  <a:lnTo>
                    <a:pt x="30590" y="254029"/>
                  </a:lnTo>
                  <a:lnTo>
                    <a:pt x="23812" y="213397"/>
                  </a:lnTo>
                  <a:lnTo>
                    <a:pt x="13340" y="171152"/>
                  </a:lnTo>
                  <a:lnTo>
                    <a:pt x="7352" y="128784"/>
                  </a:lnTo>
                  <a:lnTo>
                    <a:pt x="1348" y="99404"/>
                  </a:lnTo>
                  <a:lnTo>
                    <a:pt x="0" y="65467"/>
                  </a:lnTo>
                  <a:lnTo>
                    <a:pt x="1015" y="62695"/>
                  </a:lnTo>
                  <a:lnTo>
                    <a:pt x="2750" y="60846"/>
                  </a:lnTo>
                  <a:lnTo>
                    <a:pt x="10248" y="55423"/>
                  </a:lnTo>
                  <a:lnTo>
                    <a:pt x="27320" y="44109"/>
                  </a:lnTo>
                  <a:lnTo>
                    <a:pt x="67651" y="28530"/>
                  </a:lnTo>
                  <a:lnTo>
                    <a:pt x="98270" y="21859"/>
                  </a:lnTo>
                  <a:lnTo>
                    <a:pt x="134153" y="17060"/>
                  </a:lnTo>
                  <a:lnTo>
                    <a:pt x="174419" y="8936"/>
                  </a:lnTo>
                  <a:lnTo>
                    <a:pt x="217041" y="2648"/>
                  </a:lnTo>
                  <a:lnTo>
                    <a:pt x="256481" y="784"/>
                  </a:lnTo>
                  <a:lnTo>
                    <a:pt x="30467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0" name="SMARTInkShape-Group409"/>
          <p:cNvGrpSpPr/>
          <p:nvPr/>
        </p:nvGrpSpPr>
        <p:grpSpPr>
          <a:xfrm>
            <a:off x="412619" y="3190909"/>
            <a:ext cx="2216282" cy="541460"/>
            <a:chOff x="412619" y="3190909"/>
            <a:chExt cx="2216282" cy="541460"/>
          </a:xfrm>
        </p:grpSpPr>
        <p:sp>
          <p:nvSpPr>
            <p:cNvPr id="232" name="SMARTInkShape-1282"/>
            <p:cNvSpPr/>
            <p:nvPr>
              <p:custDataLst>
                <p:tags r:id="rId114"/>
              </p:custDataLst>
            </p:nvPr>
          </p:nvSpPr>
          <p:spPr>
            <a:xfrm>
              <a:off x="412619" y="3190909"/>
              <a:ext cx="358907" cy="483691"/>
            </a:xfrm>
            <a:custGeom>
              <a:avLst/>
              <a:gdLst/>
              <a:ahLst/>
              <a:cxnLst/>
              <a:rect l="0" t="0" r="0" b="0"/>
              <a:pathLst>
                <a:path w="358907" h="483691">
                  <a:moveTo>
                    <a:pt x="311281" y="9491"/>
                  </a:moveTo>
                  <a:lnTo>
                    <a:pt x="311281" y="9491"/>
                  </a:lnTo>
                  <a:lnTo>
                    <a:pt x="311281" y="82"/>
                  </a:lnTo>
                  <a:lnTo>
                    <a:pt x="306224" y="0"/>
                  </a:lnTo>
                  <a:lnTo>
                    <a:pt x="300920" y="2804"/>
                  </a:lnTo>
                  <a:lnTo>
                    <a:pt x="292918" y="7577"/>
                  </a:lnTo>
                  <a:lnTo>
                    <a:pt x="252967" y="22357"/>
                  </a:lnTo>
                  <a:lnTo>
                    <a:pt x="215098" y="36822"/>
                  </a:lnTo>
                  <a:lnTo>
                    <a:pt x="175420" y="54513"/>
                  </a:lnTo>
                  <a:lnTo>
                    <a:pt x="131796" y="78217"/>
                  </a:lnTo>
                  <a:lnTo>
                    <a:pt x="90413" y="100292"/>
                  </a:lnTo>
                  <a:lnTo>
                    <a:pt x="51341" y="120239"/>
                  </a:lnTo>
                  <a:lnTo>
                    <a:pt x="16479" y="139395"/>
                  </a:lnTo>
                  <a:lnTo>
                    <a:pt x="6338" y="150482"/>
                  </a:lnTo>
                  <a:lnTo>
                    <a:pt x="4269" y="155343"/>
                  </a:lnTo>
                  <a:lnTo>
                    <a:pt x="3948" y="159643"/>
                  </a:lnTo>
                  <a:lnTo>
                    <a:pt x="6414" y="167242"/>
                  </a:lnTo>
                  <a:lnTo>
                    <a:pt x="11037" y="174147"/>
                  </a:lnTo>
                  <a:lnTo>
                    <a:pt x="14810" y="176412"/>
                  </a:lnTo>
                  <a:lnTo>
                    <a:pt x="55813" y="187089"/>
                  </a:lnTo>
                  <a:lnTo>
                    <a:pt x="84245" y="188407"/>
                  </a:lnTo>
                  <a:lnTo>
                    <a:pt x="128420" y="185552"/>
                  </a:lnTo>
                  <a:lnTo>
                    <a:pt x="149576" y="187224"/>
                  </a:lnTo>
                  <a:lnTo>
                    <a:pt x="192007" y="182496"/>
                  </a:lnTo>
                  <a:lnTo>
                    <a:pt x="206412" y="182691"/>
                  </a:lnTo>
                  <a:lnTo>
                    <a:pt x="227882" y="189233"/>
                  </a:lnTo>
                  <a:lnTo>
                    <a:pt x="229224" y="190702"/>
                  </a:lnTo>
                  <a:lnTo>
                    <a:pt x="229059" y="192740"/>
                  </a:lnTo>
                  <a:lnTo>
                    <a:pt x="221192" y="208671"/>
                  </a:lnTo>
                  <a:lnTo>
                    <a:pt x="175266" y="241220"/>
                  </a:lnTo>
                  <a:lnTo>
                    <a:pt x="139041" y="267593"/>
                  </a:lnTo>
                  <a:lnTo>
                    <a:pt x="101497" y="295516"/>
                  </a:lnTo>
                  <a:lnTo>
                    <a:pt x="55941" y="333395"/>
                  </a:lnTo>
                  <a:lnTo>
                    <a:pt x="18485" y="371452"/>
                  </a:lnTo>
                  <a:lnTo>
                    <a:pt x="3805" y="398961"/>
                  </a:lnTo>
                  <a:lnTo>
                    <a:pt x="0" y="414011"/>
                  </a:lnTo>
                  <a:lnTo>
                    <a:pt x="1131" y="427755"/>
                  </a:lnTo>
                  <a:lnTo>
                    <a:pt x="10481" y="453826"/>
                  </a:lnTo>
                  <a:lnTo>
                    <a:pt x="22017" y="463795"/>
                  </a:lnTo>
                  <a:lnTo>
                    <a:pt x="55293" y="478819"/>
                  </a:lnTo>
                  <a:lnTo>
                    <a:pt x="88089" y="483690"/>
                  </a:lnTo>
                  <a:lnTo>
                    <a:pt x="124618" y="480077"/>
                  </a:lnTo>
                  <a:lnTo>
                    <a:pt x="155294" y="475110"/>
                  </a:lnTo>
                  <a:lnTo>
                    <a:pt x="189037" y="468316"/>
                  </a:lnTo>
                  <a:lnTo>
                    <a:pt x="221673" y="458241"/>
                  </a:lnTo>
                  <a:lnTo>
                    <a:pt x="253816" y="443885"/>
                  </a:lnTo>
                  <a:lnTo>
                    <a:pt x="298840" y="423598"/>
                  </a:lnTo>
                  <a:lnTo>
                    <a:pt x="341867" y="407261"/>
                  </a:lnTo>
                  <a:lnTo>
                    <a:pt x="358906" y="4000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SMARTInkShape-1283"/>
            <p:cNvSpPr/>
            <p:nvPr>
              <p:custDataLst>
                <p:tags r:id="rId115"/>
              </p:custDataLst>
            </p:nvPr>
          </p:nvSpPr>
          <p:spPr>
            <a:xfrm>
              <a:off x="866809" y="3248025"/>
              <a:ext cx="38067" cy="381001"/>
            </a:xfrm>
            <a:custGeom>
              <a:avLst/>
              <a:gdLst/>
              <a:ahLst/>
              <a:cxnLst/>
              <a:rect l="0" t="0" r="0" b="0"/>
              <a:pathLst>
                <a:path w="38067" h="381001">
                  <a:moveTo>
                    <a:pt x="9491" y="0"/>
                  </a:moveTo>
                  <a:lnTo>
                    <a:pt x="9491" y="0"/>
                  </a:lnTo>
                  <a:lnTo>
                    <a:pt x="1290" y="0"/>
                  </a:lnTo>
                  <a:lnTo>
                    <a:pt x="849" y="1058"/>
                  </a:lnTo>
                  <a:lnTo>
                    <a:pt x="0" y="43849"/>
                  </a:lnTo>
                  <a:lnTo>
                    <a:pt x="6519" y="84940"/>
                  </a:lnTo>
                  <a:lnTo>
                    <a:pt x="8610" y="121358"/>
                  </a:lnTo>
                  <a:lnTo>
                    <a:pt x="9230" y="160018"/>
                  </a:lnTo>
                  <a:lnTo>
                    <a:pt x="9414" y="203458"/>
                  </a:lnTo>
                  <a:lnTo>
                    <a:pt x="10526" y="243611"/>
                  </a:lnTo>
                  <a:lnTo>
                    <a:pt x="17089" y="282319"/>
                  </a:lnTo>
                  <a:lnTo>
                    <a:pt x="25736" y="321657"/>
                  </a:lnTo>
                  <a:lnTo>
                    <a:pt x="35317" y="367711"/>
                  </a:lnTo>
                  <a:lnTo>
                    <a:pt x="38066" y="3810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SMARTInkShape-1284"/>
            <p:cNvSpPr/>
            <p:nvPr>
              <p:custDataLst>
                <p:tags r:id="rId116"/>
              </p:custDataLst>
            </p:nvPr>
          </p:nvSpPr>
          <p:spPr>
            <a:xfrm>
              <a:off x="971550" y="3402733"/>
              <a:ext cx="396551" cy="324428"/>
            </a:xfrm>
            <a:custGeom>
              <a:avLst/>
              <a:gdLst/>
              <a:ahLst/>
              <a:cxnLst/>
              <a:rect l="0" t="0" r="0" b="0"/>
              <a:pathLst>
                <a:path w="396551" h="324428">
                  <a:moveTo>
                    <a:pt x="0" y="121517"/>
                  </a:moveTo>
                  <a:lnTo>
                    <a:pt x="0" y="121517"/>
                  </a:lnTo>
                  <a:lnTo>
                    <a:pt x="5056" y="121517"/>
                  </a:lnTo>
                  <a:lnTo>
                    <a:pt x="10361" y="118695"/>
                  </a:lnTo>
                  <a:lnTo>
                    <a:pt x="13258" y="116461"/>
                  </a:lnTo>
                  <a:lnTo>
                    <a:pt x="22120" y="113978"/>
                  </a:lnTo>
                  <a:lnTo>
                    <a:pt x="67873" y="112070"/>
                  </a:lnTo>
                  <a:lnTo>
                    <a:pt x="114322" y="111999"/>
                  </a:lnTo>
                  <a:lnTo>
                    <a:pt x="145074" y="109171"/>
                  </a:lnTo>
                  <a:lnTo>
                    <a:pt x="166457" y="101631"/>
                  </a:lnTo>
                  <a:lnTo>
                    <a:pt x="212246" y="70703"/>
                  </a:lnTo>
                  <a:lnTo>
                    <a:pt x="216040" y="64361"/>
                  </a:lnTo>
                  <a:lnTo>
                    <a:pt x="218176" y="52018"/>
                  </a:lnTo>
                  <a:lnTo>
                    <a:pt x="218897" y="33941"/>
                  </a:lnTo>
                  <a:lnTo>
                    <a:pt x="213352" y="24033"/>
                  </a:lnTo>
                  <a:lnTo>
                    <a:pt x="197601" y="5482"/>
                  </a:lnTo>
                  <a:lnTo>
                    <a:pt x="188012" y="1154"/>
                  </a:lnTo>
                  <a:lnTo>
                    <a:pt x="182491" y="0"/>
                  </a:lnTo>
                  <a:lnTo>
                    <a:pt x="159552" y="3433"/>
                  </a:lnTo>
                  <a:lnTo>
                    <a:pt x="117824" y="20143"/>
                  </a:lnTo>
                  <a:lnTo>
                    <a:pt x="98528" y="34565"/>
                  </a:lnTo>
                  <a:lnTo>
                    <a:pt x="84462" y="52244"/>
                  </a:lnTo>
                  <a:lnTo>
                    <a:pt x="78648" y="75945"/>
                  </a:lnTo>
                  <a:lnTo>
                    <a:pt x="77742" y="105851"/>
                  </a:lnTo>
                  <a:lnTo>
                    <a:pt x="85006" y="132045"/>
                  </a:lnTo>
                  <a:lnTo>
                    <a:pt x="105887" y="166518"/>
                  </a:lnTo>
                  <a:lnTo>
                    <a:pt x="144276" y="206034"/>
                  </a:lnTo>
                  <a:lnTo>
                    <a:pt x="190684" y="228472"/>
                  </a:lnTo>
                  <a:lnTo>
                    <a:pt x="214073" y="233641"/>
                  </a:lnTo>
                  <a:lnTo>
                    <a:pt x="239465" y="230116"/>
                  </a:lnTo>
                  <a:lnTo>
                    <a:pt x="262041" y="222368"/>
                  </a:lnTo>
                  <a:lnTo>
                    <a:pt x="272743" y="213612"/>
                  </a:lnTo>
                  <a:lnTo>
                    <a:pt x="302508" y="175568"/>
                  </a:lnTo>
                  <a:lnTo>
                    <a:pt x="309073" y="157181"/>
                  </a:lnTo>
                  <a:lnTo>
                    <a:pt x="316110" y="116528"/>
                  </a:lnTo>
                  <a:lnTo>
                    <a:pt x="330709" y="74290"/>
                  </a:lnTo>
                  <a:lnTo>
                    <a:pt x="333219" y="55980"/>
                  </a:lnTo>
                  <a:lnTo>
                    <a:pt x="334403" y="63729"/>
                  </a:lnTo>
                  <a:lnTo>
                    <a:pt x="339912" y="79818"/>
                  </a:lnTo>
                  <a:lnTo>
                    <a:pt x="342507" y="122297"/>
                  </a:lnTo>
                  <a:lnTo>
                    <a:pt x="352896" y="160436"/>
                  </a:lnTo>
                  <a:lnTo>
                    <a:pt x="359267" y="205250"/>
                  </a:lnTo>
                  <a:lnTo>
                    <a:pt x="371268" y="246986"/>
                  </a:lnTo>
                  <a:lnTo>
                    <a:pt x="383173" y="291220"/>
                  </a:lnTo>
                  <a:lnTo>
                    <a:pt x="396550" y="32442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SMARTInkShape-1285"/>
            <p:cNvSpPr/>
            <p:nvPr>
              <p:custDataLst>
                <p:tags r:id="rId117"/>
              </p:custDataLst>
            </p:nvPr>
          </p:nvSpPr>
          <p:spPr>
            <a:xfrm>
              <a:off x="1495425" y="3248025"/>
              <a:ext cx="314326" cy="447676"/>
            </a:xfrm>
            <a:custGeom>
              <a:avLst/>
              <a:gdLst/>
              <a:ahLst/>
              <a:cxnLst/>
              <a:rect l="0" t="0" r="0" b="0"/>
              <a:pathLst>
                <a:path w="314326" h="447676">
                  <a:moveTo>
                    <a:pt x="0" y="0"/>
                  </a:moveTo>
                  <a:lnTo>
                    <a:pt x="0" y="0"/>
                  </a:lnTo>
                  <a:lnTo>
                    <a:pt x="1058" y="34173"/>
                  </a:lnTo>
                  <a:lnTo>
                    <a:pt x="10361" y="70603"/>
                  </a:lnTo>
                  <a:lnTo>
                    <a:pt x="19298" y="105939"/>
                  </a:lnTo>
                  <a:lnTo>
                    <a:pt x="25826" y="146042"/>
                  </a:lnTo>
                  <a:lnTo>
                    <a:pt x="30583" y="188616"/>
                  </a:lnTo>
                  <a:lnTo>
                    <a:pt x="38695" y="230864"/>
                  </a:lnTo>
                  <a:lnTo>
                    <a:pt x="44979" y="276896"/>
                  </a:lnTo>
                  <a:lnTo>
                    <a:pt x="49663" y="321226"/>
                  </a:lnTo>
                  <a:lnTo>
                    <a:pt x="57754" y="358350"/>
                  </a:lnTo>
                  <a:lnTo>
                    <a:pt x="65892" y="405600"/>
                  </a:lnTo>
                  <a:lnTo>
                    <a:pt x="66153" y="410100"/>
                  </a:lnTo>
                  <a:lnTo>
                    <a:pt x="67385" y="413100"/>
                  </a:lnTo>
                  <a:lnTo>
                    <a:pt x="69265" y="415100"/>
                  </a:lnTo>
                  <a:lnTo>
                    <a:pt x="75794" y="418866"/>
                  </a:lnTo>
                  <a:lnTo>
                    <a:pt x="77178" y="403845"/>
                  </a:lnTo>
                  <a:lnTo>
                    <a:pt x="83723" y="374851"/>
                  </a:lnTo>
                  <a:lnTo>
                    <a:pt x="87954" y="338256"/>
                  </a:lnTo>
                  <a:lnTo>
                    <a:pt x="98733" y="296721"/>
                  </a:lnTo>
                  <a:lnTo>
                    <a:pt x="115332" y="257604"/>
                  </a:lnTo>
                  <a:lnTo>
                    <a:pt x="139904" y="211516"/>
                  </a:lnTo>
                  <a:lnTo>
                    <a:pt x="155313" y="197019"/>
                  </a:lnTo>
                  <a:lnTo>
                    <a:pt x="171686" y="188106"/>
                  </a:lnTo>
                  <a:lnTo>
                    <a:pt x="186019" y="184144"/>
                  </a:lnTo>
                  <a:lnTo>
                    <a:pt x="199444" y="185206"/>
                  </a:lnTo>
                  <a:lnTo>
                    <a:pt x="212467" y="190264"/>
                  </a:lnTo>
                  <a:lnTo>
                    <a:pt x="225310" y="199567"/>
                  </a:lnTo>
                  <a:lnTo>
                    <a:pt x="249621" y="239319"/>
                  </a:lnTo>
                  <a:lnTo>
                    <a:pt x="268383" y="276461"/>
                  </a:lnTo>
                  <a:lnTo>
                    <a:pt x="281222" y="320918"/>
                  </a:lnTo>
                  <a:lnTo>
                    <a:pt x="287678" y="361371"/>
                  </a:lnTo>
                  <a:lnTo>
                    <a:pt x="302147" y="408688"/>
                  </a:lnTo>
                  <a:lnTo>
                    <a:pt x="306836" y="428363"/>
                  </a:lnTo>
                  <a:lnTo>
                    <a:pt x="314325" y="447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SMARTInkShape-1286"/>
            <p:cNvSpPr/>
            <p:nvPr>
              <p:custDataLst>
                <p:tags r:id="rId118"/>
              </p:custDataLst>
            </p:nvPr>
          </p:nvSpPr>
          <p:spPr>
            <a:xfrm>
              <a:off x="1793420" y="3402268"/>
              <a:ext cx="521156" cy="272438"/>
            </a:xfrm>
            <a:custGeom>
              <a:avLst/>
              <a:gdLst/>
              <a:ahLst/>
              <a:cxnLst/>
              <a:rect l="0" t="0" r="0" b="0"/>
              <a:pathLst>
                <a:path w="521156" h="272438">
                  <a:moveTo>
                    <a:pt x="235405" y="36257"/>
                  </a:moveTo>
                  <a:lnTo>
                    <a:pt x="235405" y="36257"/>
                  </a:lnTo>
                  <a:lnTo>
                    <a:pt x="235405" y="31201"/>
                  </a:lnTo>
                  <a:lnTo>
                    <a:pt x="234347" y="29711"/>
                  </a:lnTo>
                  <a:lnTo>
                    <a:pt x="232583" y="28718"/>
                  </a:lnTo>
                  <a:lnTo>
                    <a:pt x="230349" y="28056"/>
                  </a:lnTo>
                  <a:lnTo>
                    <a:pt x="229917" y="26556"/>
                  </a:lnTo>
                  <a:lnTo>
                    <a:pt x="232261" y="22068"/>
                  </a:lnTo>
                  <a:lnTo>
                    <a:pt x="232250" y="19389"/>
                  </a:lnTo>
                  <a:lnTo>
                    <a:pt x="229417" y="13591"/>
                  </a:lnTo>
                  <a:lnTo>
                    <a:pt x="216815" y="4376"/>
                  </a:lnTo>
                  <a:lnTo>
                    <a:pt x="199676" y="0"/>
                  </a:lnTo>
                  <a:lnTo>
                    <a:pt x="187423" y="1798"/>
                  </a:lnTo>
                  <a:lnTo>
                    <a:pt x="141182" y="20349"/>
                  </a:lnTo>
                  <a:lnTo>
                    <a:pt x="105182" y="40010"/>
                  </a:lnTo>
                  <a:lnTo>
                    <a:pt x="64573" y="75098"/>
                  </a:lnTo>
                  <a:lnTo>
                    <a:pt x="33581" y="113662"/>
                  </a:lnTo>
                  <a:lnTo>
                    <a:pt x="9899" y="158125"/>
                  </a:lnTo>
                  <a:lnTo>
                    <a:pt x="1019" y="185255"/>
                  </a:lnTo>
                  <a:lnTo>
                    <a:pt x="0" y="199845"/>
                  </a:lnTo>
                  <a:lnTo>
                    <a:pt x="3075" y="213385"/>
                  </a:lnTo>
                  <a:lnTo>
                    <a:pt x="10792" y="223636"/>
                  </a:lnTo>
                  <a:lnTo>
                    <a:pt x="20219" y="230662"/>
                  </a:lnTo>
                  <a:lnTo>
                    <a:pt x="27936" y="233784"/>
                  </a:lnTo>
                  <a:lnTo>
                    <a:pt x="48344" y="235542"/>
                  </a:lnTo>
                  <a:lnTo>
                    <a:pt x="69442" y="231006"/>
                  </a:lnTo>
                  <a:lnTo>
                    <a:pt x="95535" y="218933"/>
                  </a:lnTo>
                  <a:lnTo>
                    <a:pt x="114705" y="202096"/>
                  </a:lnTo>
                  <a:lnTo>
                    <a:pt x="137323" y="168499"/>
                  </a:lnTo>
                  <a:lnTo>
                    <a:pt x="154599" y="121836"/>
                  </a:lnTo>
                  <a:lnTo>
                    <a:pt x="158598" y="79395"/>
                  </a:lnTo>
                  <a:lnTo>
                    <a:pt x="158027" y="53558"/>
                  </a:lnTo>
                  <a:lnTo>
                    <a:pt x="154095" y="44652"/>
                  </a:lnTo>
                  <a:lnTo>
                    <a:pt x="152624" y="42912"/>
                  </a:lnTo>
                  <a:lnTo>
                    <a:pt x="151642" y="42810"/>
                  </a:lnTo>
                  <a:lnTo>
                    <a:pt x="150988" y="43801"/>
                  </a:lnTo>
                  <a:lnTo>
                    <a:pt x="149939" y="54053"/>
                  </a:lnTo>
                  <a:lnTo>
                    <a:pt x="152517" y="99350"/>
                  </a:lnTo>
                  <a:lnTo>
                    <a:pt x="157884" y="140324"/>
                  </a:lnTo>
                  <a:lnTo>
                    <a:pt x="166548" y="178992"/>
                  </a:lnTo>
                  <a:lnTo>
                    <a:pt x="181561" y="221682"/>
                  </a:lnTo>
                  <a:lnTo>
                    <a:pt x="197322" y="244721"/>
                  </a:lnTo>
                  <a:lnTo>
                    <a:pt x="200491" y="248258"/>
                  </a:lnTo>
                  <a:lnTo>
                    <a:pt x="204721" y="249558"/>
                  </a:lnTo>
                  <a:lnTo>
                    <a:pt x="215065" y="248180"/>
                  </a:lnTo>
                  <a:lnTo>
                    <a:pt x="232788" y="241453"/>
                  </a:lnTo>
                  <a:lnTo>
                    <a:pt x="251445" y="222645"/>
                  </a:lnTo>
                  <a:lnTo>
                    <a:pt x="283052" y="178591"/>
                  </a:lnTo>
                  <a:lnTo>
                    <a:pt x="307179" y="131436"/>
                  </a:lnTo>
                  <a:lnTo>
                    <a:pt x="319084" y="88929"/>
                  </a:lnTo>
                  <a:lnTo>
                    <a:pt x="329653" y="52437"/>
                  </a:lnTo>
                  <a:lnTo>
                    <a:pt x="329987" y="52336"/>
                  </a:lnTo>
                  <a:lnTo>
                    <a:pt x="330643" y="95960"/>
                  </a:lnTo>
                  <a:lnTo>
                    <a:pt x="330653" y="141368"/>
                  </a:lnTo>
                  <a:lnTo>
                    <a:pt x="333477" y="169707"/>
                  </a:lnTo>
                  <a:lnTo>
                    <a:pt x="339297" y="216187"/>
                  </a:lnTo>
                  <a:lnTo>
                    <a:pt x="340977" y="237148"/>
                  </a:lnTo>
                  <a:lnTo>
                    <a:pt x="351923" y="264536"/>
                  </a:lnTo>
                  <a:lnTo>
                    <a:pt x="357787" y="272437"/>
                  </a:lnTo>
                  <a:lnTo>
                    <a:pt x="358268" y="272027"/>
                  </a:lnTo>
                  <a:lnTo>
                    <a:pt x="359103" y="260954"/>
                  </a:lnTo>
                  <a:lnTo>
                    <a:pt x="358147" y="240176"/>
                  </a:lnTo>
                  <a:lnTo>
                    <a:pt x="351686" y="203772"/>
                  </a:lnTo>
                  <a:lnTo>
                    <a:pt x="353114" y="165619"/>
                  </a:lnTo>
                  <a:lnTo>
                    <a:pt x="357418" y="123623"/>
                  </a:lnTo>
                  <a:lnTo>
                    <a:pt x="363929" y="76563"/>
                  </a:lnTo>
                  <a:lnTo>
                    <a:pt x="377438" y="51492"/>
                  </a:lnTo>
                  <a:lnTo>
                    <a:pt x="389790" y="35714"/>
                  </a:lnTo>
                  <a:lnTo>
                    <a:pt x="396801" y="30724"/>
                  </a:lnTo>
                  <a:lnTo>
                    <a:pt x="400152" y="29393"/>
                  </a:lnTo>
                  <a:lnTo>
                    <a:pt x="403445" y="29565"/>
                  </a:lnTo>
                  <a:lnTo>
                    <a:pt x="409925" y="32577"/>
                  </a:lnTo>
                  <a:lnTo>
                    <a:pt x="442328" y="62449"/>
                  </a:lnTo>
                  <a:lnTo>
                    <a:pt x="471727" y="108028"/>
                  </a:lnTo>
                  <a:lnTo>
                    <a:pt x="484755" y="133017"/>
                  </a:lnTo>
                  <a:lnTo>
                    <a:pt x="494372" y="179331"/>
                  </a:lnTo>
                  <a:lnTo>
                    <a:pt x="502145" y="225725"/>
                  </a:lnTo>
                  <a:lnTo>
                    <a:pt x="511716" y="259000"/>
                  </a:lnTo>
                  <a:lnTo>
                    <a:pt x="513804" y="260952"/>
                  </a:lnTo>
                  <a:lnTo>
                    <a:pt x="521155" y="2648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SMARTInkShape-1287"/>
            <p:cNvSpPr/>
            <p:nvPr>
              <p:custDataLst>
                <p:tags r:id="rId119"/>
              </p:custDataLst>
            </p:nvPr>
          </p:nvSpPr>
          <p:spPr>
            <a:xfrm>
              <a:off x="2350089" y="3286125"/>
              <a:ext cx="278812" cy="351295"/>
            </a:xfrm>
            <a:custGeom>
              <a:avLst/>
              <a:gdLst/>
              <a:ahLst/>
              <a:cxnLst/>
              <a:rect l="0" t="0" r="0" b="0"/>
              <a:pathLst>
                <a:path w="278812" h="351295">
                  <a:moveTo>
                    <a:pt x="2586" y="0"/>
                  </a:moveTo>
                  <a:lnTo>
                    <a:pt x="2586" y="0"/>
                  </a:lnTo>
                  <a:lnTo>
                    <a:pt x="3644" y="27006"/>
                  </a:lnTo>
                  <a:lnTo>
                    <a:pt x="10787" y="72779"/>
                  </a:lnTo>
                  <a:lnTo>
                    <a:pt x="9733" y="114683"/>
                  </a:lnTo>
                  <a:lnTo>
                    <a:pt x="0" y="150279"/>
                  </a:lnTo>
                  <a:lnTo>
                    <a:pt x="1349" y="187637"/>
                  </a:lnTo>
                  <a:lnTo>
                    <a:pt x="3278" y="224459"/>
                  </a:lnTo>
                  <a:lnTo>
                    <a:pt x="12875" y="265882"/>
                  </a:lnTo>
                  <a:lnTo>
                    <a:pt x="19859" y="284328"/>
                  </a:lnTo>
                  <a:lnTo>
                    <a:pt x="47638" y="320070"/>
                  </a:lnTo>
                  <a:lnTo>
                    <a:pt x="71321" y="339546"/>
                  </a:lnTo>
                  <a:lnTo>
                    <a:pt x="92049" y="346701"/>
                  </a:lnTo>
                  <a:lnTo>
                    <a:pt x="134793" y="351294"/>
                  </a:lnTo>
                  <a:lnTo>
                    <a:pt x="181415" y="344597"/>
                  </a:lnTo>
                  <a:lnTo>
                    <a:pt x="228567" y="330261"/>
                  </a:lnTo>
                  <a:lnTo>
                    <a:pt x="258656" y="312417"/>
                  </a:lnTo>
                  <a:lnTo>
                    <a:pt x="278811" y="2857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SMARTInkShape-1288"/>
            <p:cNvSpPr/>
            <p:nvPr>
              <p:custDataLst>
                <p:tags r:id="rId120"/>
              </p:custDataLst>
            </p:nvPr>
          </p:nvSpPr>
          <p:spPr>
            <a:xfrm>
              <a:off x="2238767" y="3429000"/>
              <a:ext cx="371084" cy="66676"/>
            </a:xfrm>
            <a:custGeom>
              <a:avLst/>
              <a:gdLst/>
              <a:ahLst/>
              <a:cxnLst/>
              <a:rect l="0" t="0" r="0" b="0"/>
              <a:pathLst>
                <a:path w="371084" h="66676">
                  <a:moveTo>
                    <a:pt x="9133" y="66675"/>
                  </a:moveTo>
                  <a:lnTo>
                    <a:pt x="9133" y="66675"/>
                  </a:lnTo>
                  <a:lnTo>
                    <a:pt x="4077" y="66675"/>
                  </a:lnTo>
                  <a:lnTo>
                    <a:pt x="2587" y="65617"/>
                  </a:lnTo>
                  <a:lnTo>
                    <a:pt x="1594" y="63853"/>
                  </a:lnTo>
                  <a:lnTo>
                    <a:pt x="0" y="58474"/>
                  </a:lnTo>
                  <a:lnTo>
                    <a:pt x="928" y="58033"/>
                  </a:lnTo>
                  <a:lnTo>
                    <a:pt x="4781" y="57542"/>
                  </a:lnTo>
                  <a:lnTo>
                    <a:pt x="10021" y="54502"/>
                  </a:lnTo>
                  <a:lnTo>
                    <a:pt x="17994" y="49623"/>
                  </a:lnTo>
                  <a:lnTo>
                    <a:pt x="54628" y="37867"/>
                  </a:lnTo>
                  <a:lnTo>
                    <a:pt x="99871" y="28506"/>
                  </a:lnTo>
                  <a:lnTo>
                    <a:pt x="135186" y="22195"/>
                  </a:lnTo>
                  <a:lnTo>
                    <a:pt x="172048" y="15861"/>
                  </a:lnTo>
                  <a:lnTo>
                    <a:pt x="209598" y="9519"/>
                  </a:lnTo>
                  <a:lnTo>
                    <a:pt x="247454" y="4231"/>
                  </a:lnTo>
                  <a:lnTo>
                    <a:pt x="285445" y="1881"/>
                  </a:lnTo>
                  <a:lnTo>
                    <a:pt x="327364" y="557"/>
                  </a:lnTo>
                  <a:lnTo>
                    <a:pt x="371083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SMARTInkShape-1289"/>
            <p:cNvSpPr/>
            <p:nvPr>
              <p:custDataLst>
                <p:tags r:id="rId121"/>
              </p:custDataLst>
            </p:nvPr>
          </p:nvSpPr>
          <p:spPr>
            <a:xfrm>
              <a:off x="1326110" y="3411003"/>
              <a:ext cx="210971" cy="321366"/>
            </a:xfrm>
            <a:custGeom>
              <a:avLst/>
              <a:gdLst/>
              <a:ahLst/>
              <a:cxnLst/>
              <a:rect l="0" t="0" r="0" b="0"/>
              <a:pathLst>
                <a:path w="210971" h="321366">
                  <a:moveTo>
                    <a:pt x="56403" y="321365"/>
                  </a:moveTo>
                  <a:lnTo>
                    <a:pt x="56403" y="321365"/>
                  </a:lnTo>
                  <a:lnTo>
                    <a:pt x="42084" y="279742"/>
                  </a:lnTo>
                  <a:lnTo>
                    <a:pt x="29429" y="233369"/>
                  </a:lnTo>
                  <a:lnTo>
                    <a:pt x="14861" y="186115"/>
                  </a:lnTo>
                  <a:lnTo>
                    <a:pt x="8545" y="139659"/>
                  </a:lnTo>
                  <a:lnTo>
                    <a:pt x="1500" y="99671"/>
                  </a:lnTo>
                  <a:lnTo>
                    <a:pt x="0" y="67244"/>
                  </a:lnTo>
                  <a:lnTo>
                    <a:pt x="3400" y="47292"/>
                  </a:lnTo>
                  <a:lnTo>
                    <a:pt x="11261" y="33487"/>
                  </a:lnTo>
                  <a:lnTo>
                    <a:pt x="38611" y="10944"/>
                  </a:lnTo>
                  <a:lnTo>
                    <a:pt x="56191" y="4279"/>
                  </a:lnTo>
                  <a:lnTo>
                    <a:pt x="98404" y="0"/>
                  </a:lnTo>
                  <a:lnTo>
                    <a:pt x="129960" y="4316"/>
                  </a:lnTo>
                  <a:lnTo>
                    <a:pt x="159418" y="17354"/>
                  </a:lnTo>
                  <a:lnTo>
                    <a:pt x="183198" y="34622"/>
                  </a:lnTo>
                  <a:lnTo>
                    <a:pt x="198593" y="58201"/>
                  </a:lnTo>
                  <a:lnTo>
                    <a:pt x="209858" y="85295"/>
                  </a:lnTo>
                  <a:lnTo>
                    <a:pt x="210970" y="103999"/>
                  </a:lnTo>
                  <a:lnTo>
                    <a:pt x="206878" y="121837"/>
                  </a:lnTo>
                  <a:lnTo>
                    <a:pt x="198004" y="136820"/>
                  </a:lnTo>
                  <a:lnTo>
                    <a:pt x="151012" y="177695"/>
                  </a:lnTo>
                  <a:lnTo>
                    <a:pt x="119089" y="195490"/>
                  </a:lnTo>
                  <a:lnTo>
                    <a:pt x="85642" y="204643"/>
                  </a:lnTo>
                  <a:lnTo>
                    <a:pt x="66510" y="205726"/>
                  </a:lnTo>
                  <a:lnTo>
                    <a:pt x="24755" y="196638"/>
                  </a:lnTo>
                  <a:lnTo>
                    <a:pt x="7390" y="1894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SMARTInkShape-Group410"/>
          <p:cNvGrpSpPr/>
          <p:nvPr/>
        </p:nvGrpSpPr>
        <p:grpSpPr>
          <a:xfrm>
            <a:off x="7630770" y="2877161"/>
            <a:ext cx="1532281" cy="551213"/>
            <a:chOff x="7630770" y="2877161"/>
            <a:chExt cx="1532281" cy="551213"/>
          </a:xfrm>
        </p:grpSpPr>
        <p:sp>
          <p:nvSpPr>
            <p:cNvPr id="241" name="SMARTInkShape-1290"/>
            <p:cNvSpPr/>
            <p:nvPr>
              <p:custDataLst>
                <p:tags r:id="rId109"/>
              </p:custDataLst>
            </p:nvPr>
          </p:nvSpPr>
          <p:spPr>
            <a:xfrm>
              <a:off x="8890240" y="2878477"/>
              <a:ext cx="272811" cy="245340"/>
            </a:xfrm>
            <a:custGeom>
              <a:avLst/>
              <a:gdLst/>
              <a:ahLst/>
              <a:cxnLst/>
              <a:rect l="0" t="0" r="0" b="0"/>
              <a:pathLst>
                <a:path w="272811" h="245340">
                  <a:moveTo>
                    <a:pt x="34685" y="207623"/>
                  </a:moveTo>
                  <a:lnTo>
                    <a:pt x="34685" y="207623"/>
                  </a:lnTo>
                  <a:lnTo>
                    <a:pt x="34685" y="202567"/>
                  </a:lnTo>
                  <a:lnTo>
                    <a:pt x="35744" y="201077"/>
                  </a:lnTo>
                  <a:lnTo>
                    <a:pt x="37507" y="200084"/>
                  </a:lnTo>
                  <a:lnTo>
                    <a:pt x="50932" y="197301"/>
                  </a:lnTo>
                  <a:lnTo>
                    <a:pt x="92678" y="166632"/>
                  </a:lnTo>
                  <a:lnTo>
                    <a:pt x="108312" y="149616"/>
                  </a:lnTo>
                  <a:lnTo>
                    <a:pt x="146217" y="105973"/>
                  </a:lnTo>
                  <a:lnTo>
                    <a:pt x="177329" y="62760"/>
                  </a:lnTo>
                  <a:lnTo>
                    <a:pt x="182749" y="51165"/>
                  </a:lnTo>
                  <a:lnTo>
                    <a:pt x="186514" y="25238"/>
                  </a:lnTo>
                  <a:lnTo>
                    <a:pt x="184009" y="17907"/>
                  </a:lnTo>
                  <a:lnTo>
                    <a:pt x="180426" y="11122"/>
                  </a:lnTo>
                  <a:lnTo>
                    <a:pt x="178834" y="4578"/>
                  </a:lnTo>
                  <a:lnTo>
                    <a:pt x="176293" y="2410"/>
                  </a:lnTo>
                  <a:lnTo>
                    <a:pt x="167825" y="0"/>
                  </a:lnTo>
                  <a:lnTo>
                    <a:pt x="157005" y="1752"/>
                  </a:lnTo>
                  <a:lnTo>
                    <a:pt x="132813" y="11500"/>
                  </a:lnTo>
                  <a:lnTo>
                    <a:pt x="89927" y="56402"/>
                  </a:lnTo>
                  <a:lnTo>
                    <a:pt x="54417" y="100102"/>
                  </a:lnTo>
                  <a:lnTo>
                    <a:pt x="28744" y="140405"/>
                  </a:lnTo>
                  <a:lnTo>
                    <a:pt x="4270" y="187443"/>
                  </a:lnTo>
                  <a:lnTo>
                    <a:pt x="0" y="202535"/>
                  </a:lnTo>
                  <a:lnTo>
                    <a:pt x="925" y="213475"/>
                  </a:lnTo>
                  <a:lnTo>
                    <a:pt x="7396" y="225585"/>
                  </a:lnTo>
                  <a:lnTo>
                    <a:pt x="19064" y="239158"/>
                  </a:lnTo>
                  <a:lnTo>
                    <a:pt x="30918" y="242805"/>
                  </a:lnTo>
                  <a:lnTo>
                    <a:pt x="73544" y="245339"/>
                  </a:lnTo>
                  <a:lnTo>
                    <a:pt x="111035" y="242825"/>
                  </a:lnTo>
                  <a:lnTo>
                    <a:pt x="139505" y="232517"/>
                  </a:lnTo>
                  <a:lnTo>
                    <a:pt x="182625" y="215128"/>
                  </a:lnTo>
                  <a:lnTo>
                    <a:pt x="223762" y="201073"/>
                  </a:lnTo>
                  <a:lnTo>
                    <a:pt x="243813" y="196157"/>
                  </a:lnTo>
                  <a:lnTo>
                    <a:pt x="261780" y="189571"/>
                  </a:lnTo>
                  <a:lnTo>
                    <a:pt x="272810" y="18857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SMARTInkShape-1291"/>
            <p:cNvSpPr/>
            <p:nvPr>
              <p:custDataLst>
                <p:tags r:id="rId110"/>
              </p:custDataLst>
            </p:nvPr>
          </p:nvSpPr>
          <p:spPr>
            <a:xfrm>
              <a:off x="8705850" y="2886075"/>
              <a:ext cx="189375" cy="351858"/>
            </a:xfrm>
            <a:custGeom>
              <a:avLst/>
              <a:gdLst/>
              <a:ahLst/>
              <a:cxnLst/>
              <a:rect l="0" t="0" r="0" b="0"/>
              <a:pathLst>
                <a:path w="189375" h="351858">
                  <a:moveTo>
                    <a:pt x="114300" y="0"/>
                  </a:moveTo>
                  <a:lnTo>
                    <a:pt x="114300" y="0"/>
                  </a:lnTo>
                  <a:lnTo>
                    <a:pt x="119788" y="0"/>
                  </a:lnTo>
                  <a:lnTo>
                    <a:pt x="115232" y="0"/>
                  </a:lnTo>
                  <a:lnTo>
                    <a:pt x="72560" y="26569"/>
                  </a:lnTo>
                  <a:lnTo>
                    <a:pt x="54896" y="42562"/>
                  </a:lnTo>
                  <a:lnTo>
                    <a:pt x="35465" y="73194"/>
                  </a:lnTo>
                  <a:lnTo>
                    <a:pt x="30617" y="92125"/>
                  </a:lnTo>
                  <a:lnTo>
                    <a:pt x="28754" y="138381"/>
                  </a:lnTo>
                  <a:lnTo>
                    <a:pt x="30811" y="144112"/>
                  </a:lnTo>
                  <a:lnTo>
                    <a:pt x="55590" y="180918"/>
                  </a:lnTo>
                  <a:lnTo>
                    <a:pt x="98928" y="213417"/>
                  </a:lnTo>
                  <a:lnTo>
                    <a:pt x="145118" y="249827"/>
                  </a:lnTo>
                  <a:lnTo>
                    <a:pt x="177678" y="274382"/>
                  </a:lnTo>
                  <a:lnTo>
                    <a:pt x="184801" y="283520"/>
                  </a:lnTo>
                  <a:lnTo>
                    <a:pt x="188811" y="294614"/>
                  </a:lnTo>
                  <a:lnTo>
                    <a:pt x="189374" y="298009"/>
                  </a:lnTo>
                  <a:lnTo>
                    <a:pt x="185110" y="312901"/>
                  </a:lnTo>
                  <a:lnTo>
                    <a:pt x="177143" y="325662"/>
                  </a:lnTo>
                  <a:lnTo>
                    <a:pt x="163024" y="336146"/>
                  </a:lnTo>
                  <a:lnTo>
                    <a:pt x="132744" y="348112"/>
                  </a:lnTo>
                  <a:lnTo>
                    <a:pt x="93707" y="351857"/>
                  </a:lnTo>
                  <a:lnTo>
                    <a:pt x="71274" y="347200"/>
                  </a:lnTo>
                  <a:lnTo>
                    <a:pt x="46166" y="334061"/>
                  </a:lnTo>
                  <a:lnTo>
                    <a:pt x="28731" y="316763"/>
                  </a:lnTo>
                  <a:lnTo>
                    <a:pt x="6642" y="271134"/>
                  </a:lnTo>
                  <a:lnTo>
                    <a:pt x="0" y="2476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SMARTInkShape-1292"/>
            <p:cNvSpPr/>
            <p:nvPr>
              <p:custDataLst>
                <p:tags r:id="rId111"/>
              </p:custDataLst>
            </p:nvPr>
          </p:nvSpPr>
          <p:spPr>
            <a:xfrm>
              <a:off x="7630770" y="2991637"/>
              <a:ext cx="351181" cy="436737"/>
            </a:xfrm>
            <a:custGeom>
              <a:avLst/>
              <a:gdLst/>
              <a:ahLst/>
              <a:cxnLst/>
              <a:rect l="0" t="0" r="0" b="0"/>
              <a:pathLst>
                <a:path w="351181" h="436737">
                  <a:moveTo>
                    <a:pt x="8280" y="18263"/>
                  </a:moveTo>
                  <a:lnTo>
                    <a:pt x="8280" y="18263"/>
                  </a:lnTo>
                  <a:lnTo>
                    <a:pt x="9339" y="33472"/>
                  </a:lnTo>
                  <a:lnTo>
                    <a:pt x="15819" y="59681"/>
                  </a:lnTo>
                  <a:lnTo>
                    <a:pt x="17413" y="100175"/>
                  </a:lnTo>
                  <a:lnTo>
                    <a:pt x="22746" y="141546"/>
                  </a:lnTo>
                  <a:lnTo>
                    <a:pt x="25292" y="174655"/>
                  </a:lnTo>
                  <a:lnTo>
                    <a:pt x="27483" y="209479"/>
                  </a:lnTo>
                  <a:lnTo>
                    <a:pt x="31984" y="242595"/>
                  </a:lnTo>
                  <a:lnTo>
                    <a:pt x="34691" y="277774"/>
                  </a:lnTo>
                  <a:lnTo>
                    <a:pt x="35893" y="312460"/>
                  </a:lnTo>
                  <a:lnTo>
                    <a:pt x="37629" y="354729"/>
                  </a:lnTo>
                  <a:lnTo>
                    <a:pt x="44337" y="395169"/>
                  </a:lnTo>
                  <a:lnTo>
                    <a:pt x="44414" y="409085"/>
                  </a:lnTo>
                  <a:lnTo>
                    <a:pt x="36960" y="436736"/>
                  </a:lnTo>
                  <a:lnTo>
                    <a:pt x="36858" y="395711"/>
                  </a:lnTo>
                  <a:lnTo>
                    <a:pt x="29252" y="358345"/>
                  </a:lnTo>
                  <a:lnTo>
                    <a:pt x="20609" y="318230"/>
                  </a:lnTo>
                  <a:lnTo>
                    <a:pt x="11345" y="278004"/>
                  </a:lnTo>
                  <a:lnTo>
                    <a:pt x="2956" y="233042"/>
                  </a:lnTo>
                  <a:lnTo>
                    <a:pt x="0" y="187264"/>
                  </a:lnTo>
                  <a:lnTo>
                    <a:pt x="182" y="146419"/>
                  </a:lnTo>
                  <a:lnTo>
                    <a:pt x="6468" y="107506"/>
                  </a:lnTo>
                  <a:lnTo>
                    <a:pt x="15035" y="70223"/>
                  </a:lnTo>
                  <a:lnTo>
                    <a:pt x="25333" y="39655"/>
                  </a:lnTo>
                  <a:lnTo>
                    <a:pt x="41320" y="17781"/>
                  </a:lnTo>
                  <a:lnTo>
                    <a:pt x="53304" y="8171"/>
                  </a:lnTo>
                  <a:lnTo>
                    <a:pt x="65684" y="3194"/>
                  </a:lnTo>
                  <a:lnTo>
                    <a:pt x="90880" y="0"/>
                  </a:lnTo>
                  <a:lnTo>
                    <a:pt x="100730" y="2385"/>
                  </a:lnTo>
                  <a:lnTo>
                    <a:pt x="104838" y="4503"/>
                  </a:lnTo>
                  <a:lnTo>
                    <a:pt x="120734" y="22652"/>
                  </a:lnTo>
                  <a:lnTo>
                    <a:pt x="127051" y="39264"/>
                  </a:lnTo>
                  <a:lnTo>
                    <a:pt x="141219" y="80855"/>
                  </a:lnTo>
                  <a:lnTo>
                    <a:pt x="150251" y="124348"/>
                  </a:lnTo>
                  <a:lnTo>
                    <a:pt x="158178" y="164466"/>
                  </a:lnTo>
                  <a:lnTo>
                    <a:pt x="167515" y="207539"/>
                  </a:lnTo>
                  <a:lnTo>
                    <a:pt x="176397" y="254110"/>
                  </a:lnTo>
                  <a:lnTo>
                    <a:pt x="179291" y="277477"/>
                  </a:lnTo>
                  <a:lnTo>
                    <a:pt x="180496" y="279972"/>
                  </a:lnTo>
                  <a:lnTo>
                    <a:pt x="182357" y="281636"/>
                  </a:lnTo>
                  <a:lnTo>
                    <a:pt x="184657" y="282745"/>
                  </a:lnTo>
                  <a:lnTo>
                    <a:pt x="186189" y="282426"/>
                  </a:lnTo>
                  <a:lnTo>
                    <a:pt x="187212" y="281155"/>
                  </a:lnTo>
                  <a:lnTo>
                    <a:pt x="188347" y="276920"/>
                  </a:lnTo>
                  <a:lnTo>
                    <a:pt x="190044" y="267528"/>
                  </a:lnTo>
                  <a:lnTo>
                    <a:pt x="195721" y="250752"/>
                  </a:lnTo>
                  <a:lnTo>
                    <a:pt x="200998" y="214352"/>
                  </a:lnTo>
                  <a:lnTo>
                    <a:pt x="208962" y="176199"/>
                  </a:lnTo>
                  <a:lnTo>
                    <a:pt x="218025" y="134204"/>
                  </a:lnTo>
                  <a:lnTo>
                    <a:pt x="230235" y="94949"/>
                  </a:lnTo>
                  <a:lnTo>
                    <a:pt x="253324" y="48815"/>
                  </a:lnTo>
                  <a:lnTo>
                    <a:pt x="271721" y="17791"/>
                  </a:lnTo>
                  <a:lnTo>
                    <a:pt x="282704" y="8176"/>
                  </a:lnTo>
                  <a:lnTo>
                    <a:pt x="294641" y="3196"/>
                  </a:lnTo>
                  <a:lnTo>
                    <a:pt x="300787" y="1868"/>
                  </a:lnTo>
                  <a:lnTo>
                    <a:pt x="310439" y="3215"/>
                  </a:lnTo>
                  <a:lnTo>
                    <a:pt x="321822" y="9924"/>
                  </a:lnTo>
                  <a:lnTo>
                    <a:pt x="328608" y="16674"/>
                  </a:lnTo>
                  <a:lnTo>
                    <a:pt x="338377" y="34490"/>
                  </a:lnTo>
                  <a:lnTo>
                    <a:pt x="348337" y="74542"/>
                  </a:lnTo>
                  <a:lnTo>
                    <a:pt x="350619" y="118398"/>
                  </a:lnTo>
                  <a:lnTo>
                    <a:pt x="351014" y="160351"/>
                  </a:lnTo>
                  <a:lnTo>
                    <a:pt x="351130" y="206296"/>
                  </a:lnTo>
                  <a:lnTo>
                    <a:pt x="351165" y="253423"/>
                  </a:lnTo>
                  <a:lnTo>
                    <a:pt x="351176" y="295844"/>
                  </a:lnTo>
                  <a:lnTo>
                    <a:pt x="351179" y="339441"/>
                  </a:lnTo>
                  <a:lnTo>
                    <a:pt x="351180" y="38021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SMARTInkShape-1293"/>
            <p:cNvSpPr/>
            <p:nvPr>
              <p:custDataLst>
                <p:tags r:id="rId112"/>
              </p:custDataLst>
            </p:nvPr>
          </p:nvSpPr>
          <p:spPr>
            <a:xfrm>
              <a:off x="8382402" y="2877161"/>
              <a:ext cx="228199" cy="332765"/>
            </a:xfrm>
            <a:custGeom>
              <a:avLst/>
              <a:gdLst/>
              <a:ahLst/>
              <a:cxnLst/>
              <a:rect l="0" t="0" r="0" b="0"/>
              <a:pathLst>
                <a:path w="228199" h="332765">
                  <a:moveTo>
                    <a:pt x="28173" y="27964"/>
                  </a:moveTo>
                  <a:lnTo>
                    <a:pt x="28173" y="27964"/>
                  </a:lnTo>
                  <a:lnTo>
                    <a:pt x="19972" y="27964"/>
                  </a:lnTo>
                  <a:lnTo>
                    <a:pt x="19530" y="29022"/>
                  </a:lnTo>
                  <a:lnTo>
                    <a:pt x="17612" y="70779"/>
                  </a:lnTo>
                  <a:lnTo>
                    <a:pt x="10450" y="114310"/>
                  </a:lnTo>
                  <a:lnTo>
                    <a:pt x="8326" y="159516"/>
                  </a:lnTo>
                  <a:lnTo>
                    <a:pt x="1636" y="206389"/>
                  </a:lnTo>
                  <a:lnTo>
                    <a:pt x="0" y="246535"/>
                  </a:lnTo>
                  <a:lnTo>
                    <a:pt x="736" y="277435"/>
                  </a:lnTo>
                  <a:lnTo>
                    <a:pt x="7226" y="296379"/>
                  </a:lnTo>
                  <a:lnTo>
                    <a:pt x="12866" y="305304"/>
                  </a:lnTo>
                  <a:lnTo>
                    <a:pt x="18901" y="309976"/>
                  </a:lnTo>
                  <a:lnTo>
                    <a:pt x="28248" y="312607"/>
                  </a:lnTo>
                  <a:lnTo>
                    <a:pt x="31398" y="312976"/>
                  </a:lnTo>
                  <a:lnTo>
                    <a:pt x="45944" y="308439"/>
                  </a:lnTo>
                  <a:lnTo>
                    <a:pt x="63276" y="296366"/>
                  </a:lnTo>
                  <a:lnTo>
                    <a:pt x="98318" y="254902"/>
                  </a:lnTo>
                  <a:lnTo>
                    <a:pt x="123482" y="215313"/>
                  </a:lnTo>
                  <a:lnTo>
                    <a:pt x="142490" y="179430"/>
                  </a:lnTo>
                  <a:lnTo>
                    <a:pt x="167877" y="134436"/>
                  </a:lnTo>
                  <a:lnTo>
                    <a:pt x="185670" y="94974"/>
                  </a:lnTo>
                  <a:lnTo>
                    <a:pt x="197577" y="52115"/>
                  </a:lnTo>
                  <a:lnTo>
                    <a:pt x="200277" y="26228"/>
                  </a:lnTo>
                  <a:lnTo>
                    <a:pt x="204500" y="17315"/>
                  </a:lnTo>
                  <a:lnTo>
                    <a:pt x="204991" y="13456"/>
                  </a:lnTo>
                  <a:lnTo>
                    <a:pt x="199894" y="0"/>
                  </a:lnTo>
                  <a:lnTo>
                    <a:pt x="199628" y="42215"/>
                  </a:lnTo>
                  <a:lnTo>
                    <a:pt x="199625" y="79345"/>
                  </a:lnTo>
                  <a:lnTo>
                    <a:pt x="199624" y="114802"/>
                  </a:lnTo>
                  <a:lnTo>
                    <a:pt x="199623" y="152119"/>
                  </a:lnTo>
                  <a:lnTo>
                    <a:pt x="199623" y="189987"/>
                  </a:lnTo>
                  <a:lnTo>
                    <a:pt x="199623" y="235652"/>
                  </a:lnTo>
                  <a:lnTo>
                    <a:pt x="199623" y="282071"/>
                  </a:lnTo>
                  <a:lnTo>
                    <a:pt x="200682" y="296476"/>
                  </a:lnTo>
                  <a:lnTo>
                    <a:pt x="207227" y="315427"/>
                  </a:lnTo>
                  <a:lnTo>
                    <a:pt x="216957" y="330272"/>
                  </a:lnTo>
                  <a:lnTo>
                    <a:pt x="220732" y="331657"/>
                  </a:lnTo>
                  <a:lnTo>
                    <a:pt x="228198" y="3327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SMARTInkShape-1294"/>
            <p:cNvSpPr/>
            <p:nvPr>
              <p:custDataLst>
                <p:tags r:id="rId113"/>
              </p:custDataLst>
            </p:nvPr>
          </p:nvSpPr>
          <p:spPr>
            <a:xfrm>
              <a:off x="8106611" y="2945322"/>
              <a:ext cx="256000" cy="320208"/>
            </a:xfrm>
            <a:custGeom>
              <a:avLst/>
              <a:gdLst/>
              <a:ahLst/>
              <a:cxnLst/>
              <a:rect l="0" t="0" r="0" b="0"/>
              <a:pathLst>
                <a:path w="256000" h="320208">
                  <a:moveTo>
                    <a:pt x="65839" y="16953"/>
                  </a:moveTo>
                  <a:lnTo>
                    <a:pt x="65839" y="16953"/>
                  </a:lnTo>
                  <a:lnTo>
                    <a:pt x="64781" y="32162"/>
                  </a:lnTo>
                  <a:lnTo>
                    <a:pt x="49592" y="70090"/>
                  </a:lnTo>
                  <a:lnTo>
                    <a:pt x="37191" y="111097"/>
                  </a:lnTo>
                  <a:lnTo>
                    <a:pt x="24550" y="155141"/>
                  </a:lnTo>
                  <a:lnTo>
                    <a:pt x="15035" y="192071"/>
                  </a:lnTo>
                  <a:lnTo>
                    <a:pt x="5512" y="229824"/>
                  </a:lnTo>
                  <a:lnTo>
                    <a:pt x="0" y="272475"/>
                  </a:lnTo>
                  <a:lnTo>
                    <a:pt x="594" y="286093"/>
                  </a:lnTo>
                  <a:lnTo>
                    <a:pt x="6878" y="304602"/>
                  </a:lnTo>
                  <a:lnTo>
                    <a:pt x="12470" y="313425"/>
                  </a:lnTo>
                  <a:lnTo>
                    <a:pt x="16502" y="316201"/>
                  </a:lnTo>
                  <a:lnTo>
                    <a:pt x="32288" y="320108"/>
                  </a:lnTo>
                  <a:lnTo>
                    <a:pt x="51429" y="320207"/>
                  </a:lnTo>
                  <a:lnTo>
                    <a:pt x="76739" y="312946"/>
                  </a:lnTo>
                  <a:lnTo>
                    <a:pt x="123170" y="286086"/>
                  </a:lnTo>
                  <a:lnTo>
                    <a:pt x="166613" y="260223"/>
                  </a:lnTo>
                  <a:lnTo>
                    <a:pt x="200594" y="222816"/>
                  </a:lnTo>
                  <a:lnTo>
                    <a:pt x="232510" y="180031"/>
                  </a:lnTo>
                  <a:lnTo>
                    <a:pt x="247633" y="145588"/>
                  </a:lnTo>
                  <a:lnTo>
                    <a:pt x="254620" y="103628"/>
                  </a:lnTo>
                  <a:lnTo>
                    <a:pt x="255999" y="64766"/>
                  </a:lnTo>
                  <a:lnTo>
                    <a:pt x="255130" y="46670"/>
                  </a:lnTo>
                  <a:lnTo>
                    <a:pt x="248690" y="25640"/>
                  </a:lnTo>
                  <a:lnTo>
                    <a:pt x="243062" y="16228"/>
                  </a:lnTo>
                  <a:lnTo>
                    <a:pt x="228886" y="4979"/>
                  </a:lnTo>
                  <a:lnTo>
                    <a:pt x="211281" y="0"/>
                  </a:lnTo>
                  <a:lnTo>
                    <a:pt x="198918" y="1657"/>
                  </a:lnTo>
                  <a:lnTo>
                    <a:pt x="154723" y="20348"/>
                  </a:lnTo>
                  <a:lnTo>
                    <a:pt x="144854" y="29398"/>
                  </a:lnTo>
                  <a:lnTo>
                    <a:pt x="118520" y="62012"/>
                  </a:lnTo>
                  <a:lnTo>
                    <a:pt x="114962" y="73343"/>
                  </a:lnTo>
                  <a:lnTo>
                    <a:pt x="113464" y="8362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9" name="SMARTInkShape-Group411"/>
          <p:cNvGrpSpPr/>
          <p:nvPr/>
        </p:nvGrpSpPr>
        <p:grpSpPr>
          <a:xfrm>
            <a:off x="981191" y="3963215"/>
            <a:ext cx="197237" cy="351611"/>
            <a:chOff x="981191" y="3963215"/>
            <a:chExt cx="197237" cy="351611"/>
          </a:xfrm>
        </p:grpSpPr>
        <p:sp>
          <p:nvSpPr>
            <p:cNvPr id="247" name="SMARTInkShape-1295"/>
            <p:cNvSpPr/>
            <p:nvPr>
              <p:custDataLst>
                <p:tags r:id="rId107"/>
              </p:custDataLst>
            </p:nvPr>
          </p:nvSpPr>
          <p:spPr>
            <a:xfrm>
              <a:off x="981191" y="3963215"/>
              <a:ext cx="197237" cy="199211"/>
            </a:xfrm>
            <a:custGeom>
              <a:avLst/>
              <a:gdLst/>
              <a:ahLst/>
              <a:cxnLst/>
              <a:rect l="0" t="0" r="0" b="0"/>
              <a:pathLst>
                <a:path w="197237" h="199211">
                  <a:moveTo>
                    <a:pt x="9409" y="27760"/>
                  </a:moveTo>
                  <a:lnTo>
                    <a:pt x="9409" y="27760"/>
                  </a:lnTo>
                  <a:lnTo>
                    <a:pt x="0" y="27760"/>
                  </a:lnTo>
                  <a:lnTo>
                    <a:pt x="4975" y="27760"/>
                  </a:lnTo>
                  <a:lnTo>
                    <a:pt x="10260" y="24938"/>
                  </a:lnTo>
                  <a:lnTo>
                    <a:pt x="27334" y="14503"/>
                  </a:lnTo>
                  <a:lnTo>
                    <a:pt x="67356" y="3308"/>
                  </a:lnTo>
                  <a:lnTo>
                    <a:pt x="113832" y="0"/>
                  </a:lnTo>
                  <a:lnTo>
                    <a:pt x="138774" y="2248"/>
                  </a:lnTo>
                  <a:lnTo>
                    <a:pt x="175015" y="12490"/>
                  </a:lnTo>
                  <a:lnTo>
                    <a:pt x="190887" y="21589"/>
                  </a:lnTo>
                  <a:lnTo>
                    <a:pt x="193894" y="25763"/>
                  </a:lnTo>
                  <a:lnTo>
                    <a:pt x="197236" y="36044"/>
                  </a:lnTo>
                  <a:lnTo>
                    <a:pt x="195899" y="47670"/>
                  </a:lnTo>
                  <a:lnTo>
                    <a:pt x="194060" y="53733"/>
                  </a:lnTo>
                  <a:lnTo>
                    <a:pt x="155991" y="99511"/>
                  </a:lnTo>
                  <a:lnTo>
                    <a:pt x="116014" y="124875"/>
                  </a:lnTo>
                  <a:lnTo>
                    <a:pt x="89326" y="137556"/>
                  </a:lnTo>
                  <a:lnTo>
                    <a:pt x="67104" y="160537"/>
                  </a:lnTo>
                  <a:lnTo>
                    <a:pt x="66721" y="165997"/>
                  </a:lnTo>
                  <a:lnTo>
                    <a:pt x="71663" y="179374"/>
                  </a:lnTo>
                  <a:lnTo>
                    <a:pt x="85609" y="19921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SMARTInkShape-1296"/>
            <p:cNvSpPr/>
            <p:nvPr>
              <p:custDataLst>
                <p:tags r:id="rId108"/>
              </p:custDataLst>
            </p:nvPr>
          </p:nvSpPr>
          <p:spPr>
            <a:xfrm>
              <a:off x="1066800" y="43053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0" y="0"/>
                  </a:moveTo>
                  <a:lnTo>
                    <a:pt x="0" y="0"/>
                  </a:lnTo>
                  <a:lnTo>
                    <a:pt x="1905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2" name="SMARTInkShape-Group412"/>
          <p:cNvGrpSpPr/>
          <p:nvPr/>
        </p:nvGrpSpPr>
        <p:grpSpPr>
          <a:xfrm>
            <a:off x="7429500" y="3733803"/>
            <a:ext cx="255244" cy="438148"/>
            <a:chOff x="7429500" y="3733803"/>
            <a:chExt cx="255244" cy="438148"/>
          </a:xfrm>
        </p:grpSpPr>
        <p:sp>
          <p:nvSpPr>
            <p:cNvPr id="250" name="SMARTInkShape-1297"/>
            <p:cNvSpPr/>
            <p:nvPr>
              <p:custDataLst>
                <p:tags r:id="rId105"/>
              </p:custDataLst>
            </p:nvPr>
          </p:nvSpPr>
          <p:spPr>
            <a:xfrm>
              <a:off x="7496175" y="41719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SMARTInkShape-1298"/>
            <p:cNvSpPr/>
            <p:nvPr>
              <p:custDataLst>
                <p:tags r:id="rId106"/>
              </p:custDataLst>
            </p:nvPr>
          </p:nvSpPr>
          <p:spPr>
            <a:xfrm>
              <a:off x="7429500" y="3733803"/>
              <a:ext cx="255244" cy="295273"/>
            </a:xfrm>
            <a:custGeom>
              <a:avLst/>
              <a:gdLst/>
              <a:ahLst/>
              <a:cxnLst/>
              <a:rect l="0" t="0" r="0" b="0"/>
              <a:pathLst>
                <a:path w="255244" h="295273">
                  <a:moveTo>
                    <a:pt x="0" y="9522"/>
                  </a:moveTo>
                  <a:lnTo>
                    <a:pt x="0" y="9522"/>
                  </a:lnTo>
                  <a:lnTo>
                    <a:pt x="0" y="389"/>
                  </a:lnTo>
                  <a:lnTo>
                    <a:pt x="37559" y="7"/>
                  </a:lnTo>
                  <a:lnTo>
                    <a:pt x="76628" y="0"/>
                  </a:lnTo>
                  <a:lnTo>
                    <a:pt x="121717" y="5054"/>
                  </a:lnTo>
                  <a:lnTo>
                    <a:pt x="158479" y="13255"/>
                  </a:lnTo>
                  <a:lnTo>
                    <a:pt x="199592" y="22387"/>
                  </a:lnTo>
                  <a:lnTo>
                    <a:pt x="235175" y="41909"/>
                  </a:lnTo>
                  <a:lnTo>
                    <a:pt x="247397" y="53197"/>
                  </a:lnTo>
                  <a:lnTo>
                    <a:pt x="252830" y="61741"/>
                  </a:lnTo>
                  <a:lnTo>
                    <a:pt x="255243" y="69066"/>
                  </a:lnTo>
                  <a:lnTo>
                    <a:pt x="253495" y="78672"/>
                  </a:lnTo>
                  <a:lnTo>
                    <a:pt x="251546" y="84197"/>
                  </a:lnTo>
                  <a:lnTo>
                    <a:pt x="233635" y="102086"/>
                  </a:lnTo>
                  <a:lnTo>
                    <a:pt x="219901" y="108870"/>
                  </a:lnTo>
                  <a:lnTo>
                    <a:pt x="197448" y="118333"/>
                  </a:lnTo>
                  <a:lnTo>
                    <a:pt x="156359" y="140494"/>
                  </a:lnTo>
                  <a:lnTo>
                    <a:pt x="117056" y="169666"/>
                  </a:lnTo>
                  <a:lnTo>
                    <a:pt x="103358" y="187735"/>
                  </a:lnTo>
                  <a:lnTo>
                    <a:pt x="97652" y="201438"/>
                  </a:lnTo>
                  <a:lnTo>
                    <a:pt x="95461" y="243551"/>
                  </a:lnTo>
                  <a:lnTo>
                    <a:pt x="95250" y="29527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3" name="SMARTInkShape-1299"/>
          <p:cNvSpPr/>
          <p:nvPr>
            <p:custDataLst>
              <p:tags r:id="rId3"/>
            </p:custDataLst>
          </p:nvPr>
        </p:nvSpPr>
        <p:spPr>
          <a:xfrm>
            <a:off x="514500" y="4391025"/>
            <a:ext cx="129042" cy="38100"/>
          </a:xfrm>
          <a:custGeom>
            <a:avLst/>
            <a:gdLst/>
            <a:ahLst/>
            <a:cxnLst/>
            <a:rect l="0" t="0" r="0" b="0"/>
            <a:pathLst>
              <a:path w="129042" h="38100">
                <a:moveTo>
                  <a:pt x="57000" y="28575"/>
                </a:moveTo>
                <a:lnTo>
                  <a:pt x="57000" y="28575"/>
                </a:lnTo>
                <a:lnTo>
                  <a:pt x="57000" y="9563"/>
                </a:lnTo>
                <a:lnTo>
                  <a:pt x="66133" y="394"/>
                </a:lnTo>
                <a:lnTo>
                  <a:pt x="75931" y="3"/>
                </a:lnTo>
                <a:lnTo>
                  <a:pt x="66914" y="0"/>
                </a:lnTo>
                <a:lnTo>
                  <a:pt x="55789" y="9701"/>
                </a:lnTo>
                <a:lnTo>
                  <a:pt x="30569" y="26824"/>
                </a:lnTo>
                <a:lnTo>
                  <a:pt x="21244" y="34775"/>
                </a:lnTo>
                <a:lnTo>
                  <a:pt x="9379" y="38099"/>
                </a:lnTo>
                <a:lnTo>
                  <a:pt x="27276" y="30561"/>
                </a:lnTo>
                <a:lnTo>
                  <a:pt x="68897" y="23635"/>
                </a:lnTo>
                <a:lnTo>
                  <a:pt x="113159" y="19229"/>
                </a:lnTo>
                <a:lnTo>
                  <a:pt x="129041" y="19052"/>
                </a:lnTo>
                <a:lnTo>
                  <a:pt x="86985" y="19050"/>
                </a:lnTo>
                <a:lnTo>
                  <a:pt x="47753" y="19050"/>
                </a:lnTo>
                <a:lnTo>
                  <a:pt x="13720" y="27251"/>
                </a:lnTo>
                <a:lnTo>
                  <a:pt x="11213" y="26634"/>
                </a:lnTo>
                <a:lnTo>
                  <a:pt x="0" y="19156"/>
                </a:lnTo>
                <a:lnTo>
                  <a:pt x="8064" y="19059"/>
                </a:lnTo>
                <a:lnTo>
                  <a:pt x="49032" y="5793"/>
                </a:lnTo>
                <a:lnTo>
                  <a:pt x="85575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SMARTInkShape-1300"/>
          <p:cNvSpPr/>
          <p:nvPr>
            <p:custDataLst>
              <p:tags r:id="rId4"/>
            </p:custDataLst>
          </p:nvPr>
        </p:nvSpPr>
        <p:spPr>
          <a:xfrm>
            <a:off x="1023212" y="5221592"/>
            <a:ext cx="247547" cy="379109"/>
          </a:xfrm>
          <a:custGeom>
            <a:avLst/>
            <a:gdLst/>
            <a:ahLst/>
            <a:cxnLst/>
            <a:rect l="0" t="0" r="0" b="0"/>
            <a:pathLst>
              <a:path w="247547" h="379109">
                <a:moveTo>
                  <a:pt x="5488" y="83833"/>
                </a:moveTo>
                <a:lnTo>
                  <a:pt x="5488" y="83833"/>
                </a:lnTo>
                <a:lnTo>
                  <a:pt x="0" y="83833"/>
                </a:lnTo>
                <a:lnTo>
                  <a:pt x="5212" y="83833"/>
                </a:lnTo>
                <a:lnTo>
                  <a:pt x="5464" y="70576"/>
                </a:lnTo>
                <a:lnTo>
                  <a:pt x="7589" y="67586"/>
                </a:lnTo>
                <a:lnTo>
                  <a:pt x="50268" y="34342"/>
                </a:lnTo>
                <a:lnTo>
                  <a:pt x="70974" y="20592"/>
                </a:lnTo>
                <a:lnTo>
                  <a:pt x="112537" y="7684"/>
                </a:lnTo>
                <a:lnTo>
                  <a:pt x="146343" y="0"/>
                </a:lnTo>
                <a:lnTo>
                  <a:pt x="169637" y="3725"/>
                </a:lnTo>
                <a:lnTo>
                  <a:pt x="206444" y="23692"/>
                </a:lnTo>
                <a:lnTo>
                  <a:pt x="222605" y="40967"/>
                </a:lnTo>
                <a:lnTo>
                  <a:pt x="246337" y="75462"/>
                </a:lnTo>
                <a:lnTo>
                  <a:pt x="247546" y="81427"/>
                </a:lnTo>
                <a:lnTo>
                  <a:pt x="244340" y="117814"/>
                </a:lnTo>
                <a:lnTo>
                  <a:pt x="222218" y="164976"/>
                </a:lnTo>
                <a:lnTo>
                  <a:pt x="201248" y="204597"/>
                </a:lnTo>
                <a:lnTo>
                  <a:pt x="164142" y="248386"/>
                </a:lnTo>
                <a:lnTo>
                  <a:pt x="118525" y="294589"/>
                </a:lnTo>
                <a:lnTo>
                  <a:pt x="72248" y="341977"/>
                </a:lnTo>
                <a:lnTo>
                  <a:pt x="58847" y="362524"/>
                </a:lnTo>
                <a:lnTo>
                  <a:pt x="57994" y="364877"/>
                </a:lnTo>
                <a:lnTo>
                  <a:pt x="58484" y="366446"/>
                </a:lnTo>
                <a:lnTo>
                  <a:pt x="59868" y="367491"/>
                </a:lnTo>
                <a:lnTo>
                  <a:pt x="66874" y="368963"/>
                </a:lnTo>
                <a:lnTo>
                  <a:pt x="110818" y="369567"/>
                </a:lnTo>
                <a:lnTo>
                  <a:pt x="148433" y="369580"/>
                </a:lnTo>
                <a:lnTo>
                  <a:pt x="193946" y="369582"/>
                </a:lnTo>
                <a:lnTo>
                  <a:pt x="207142" y="369583"/>
                </a:lnTo>
                <a:lnTo>
                  <a:pt x="214351" y="372405"/>
                </a:lnTo>
                <a:lnTo>
                  <a:pt x="224563" y="379108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9" name="SMARTInkShape-Group415"/>
          <p:cNvGrpSpPr/>
          <p:nvPr/>
        </p:nvGrpSpPr>
        <p:grpSpPr>
          <a:xfrm>
            <a:off x="1466850" y="5257800"/>
            <a:ext cx="885826" cy="571501"/>
            <a:chOff x="1466850" y="5257800"/>
            <a:chExt cx="885826" cy="571501"/>
          </a:xfrm>
        </p:grpSpPr>
        <p:sp>
          <p:nvSpPr>
            <p:cNvPr id="255" name="SMARTInkShape-1301"/>
            <p:cNvSpPr/>
            <p:nvPr>
              <p:custDataLst>
                <p:tags r:id="rId101"/>
              </p:custDataLst>
            </p:nvPr>
          </p:nvSpPr>
          <p:spPr>
            <a:xfrm>
              <a:off x="2143125" y="5325032"/>
              <a:ext cx="209551" cy="142319"/>
            </a:xfrm>
            <a:custGeom>
              <a:avLst/>
              <a:gdLst/>
              <a:ahLst/>
              <a:cxnLst/>
              <a:rect l="0" t="0" r="0" b="0"/>
              <a:pathLst>
                <a:path w="209551" h="142319">
                  <a:moveTo>
                    <a:pt x="0" y="47068"/>
                  </a:moveTo>
                  <a:lnTo>
                    <a:pt x="0" y="47068"/>
                  </a:lnTo>
                  <a:lnTo>
                    <a:pt x="0" y="33811"/>
                  </a:lnTo>
                  <a:lnTo>
                    <a:pt x="2822" y="27770"/>
                  </a:lnTo>
                  <a:lnTo>
                    <a:pt x="5056" y="24678"/>
                  </a:lnTo>
                  <a:lnTo>
                    <a:pt x="29659" y="8946"/>
                  </a:lnTo>
                  <a:lnTo>
                    <a:pt x="42815" y="3667"/>
                  </a:lnTo>
                  <a:lnTo>
                    <a:pt x="81290" y="0"/>
                  </a:lnTo>
                  <a:lnTo>
                    <a:pt x="114247" y="7157"/>
                  </a:lnTo>
                  <a:lnTo>
                    <a:pt x="128740" y="12749"/>
                  </a:lnTo>
                  <a:lnTo>
                    <a:pt x="133452" y="16780"/>
                  </a:lnTo>
                  <a:lnTo>
                    <a:pt x="138687" y="26904"/>
                  </a:lnTo>
                  <a:lnTo>
                    <a:pt x="141634" y="39447"/>
                  </a:lnTo>
                  <a:lnTo>
                    <a:pt x="137451" y="59980"/>
                  </a:lnTo>
                  <a:lnTo>
                    <a:pt x="124452" y="81115"/>
                  </a:lnTo>
                  <a:lnTo>
                    <a:pt x="96877" y="111814"/>
                  </a:lnTo>
                  <a:lnTo>
                    <a:pt x="87859" y="118178"/>
                  </a:lnTo>
                  <a:lnTo>
                    <a:pt x="76832" y="124582"/>
                  </a:lnTo>
                  <a:lnTo>
                    <a:pt x="68681" y="131171"/>
                  </a:lnTo>
                  <a:lnTo>
                    <a:pt x="70129" y="131712"/>
                  </a:lnTo>
                  <a:lnTo>
                    <a:pt x="114652" y="132751"/>
                  </a:lnTo>
                  <a:lnTo>
                    <a:pt x="156523" y="135610"/>
                  </a:lnTo>
                  <a:lnTo>
                    <a:pt x="209550" y="14231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SMARTInkShape-1302"/>
            <p:cNvSpPr/>
            <p:nvPr>
              <p:custDataLst>
                <p:tags r:id="rId102"/>
              </p:custDataLst>
            </p:nvPr>
          </p:nvSpPr>
          <p:spPr>
            <a:xfrm>
              <a:off x="1946805" y="5393894"/>
              <a:ext cx="181108" cy="242768"/>
            </a:xfrm>
            <a:custGeom>
              <a:avLst/>
              <a:gdLst/>
              <a:ahLst/>
              <a:cxnLst/>
              <a:rect l="0" t="0" r="0" b="0"/>
              <a:pathLst>
                <a:path w="181108" h="242768">
                  <a:moveTo>
                    <a:pt x="158220" y="102031"/>
                  </a:moveTo>
                  <a:lnTo>
                    <a:pt x="158220" y="102031"/>
                  </a:lnTo>
                  <a:lnTo>
                    <a:pt x="158220" y="96975"/>
                  </a:lnTo>
                  <a:lnTo>
                    <a:pt x="149557" y="77122"/>
                  </a:lnTo>
                  <a:lnTo>
                    <a:pt x="134369" y="54787"/>
                  </a:lnTo>
                  <a:lnTo>
                    <a:pt x="88861" y="22954"/>
                  </a:lnTo>
                  <a:lnTo>
                    <a:pt x="50416" y="6517"/>
                  </a:lnTo>
                  <a:lnTo>
                    <a:pt x="27383" y="0"/>
                  </a:lnTo>
                  <a:lnTo>
                    <a:pt x="15050" y="1298"/>
                  </a:lnTo>
                  <a:lnTo>
                    <a:pt x="8799" y="3125"/>
                  </a:lnTo>
                  <a:lnTo>
                    <a:pt x="4631" y="6461"/>
                  </a:lnTo>
                  <a:lnTo>
                    <a:pt x="0" y="15811"/>
                  </a:lnTo>
                  <a:lnTo>
                    <a:pt x="3586" y="29844"/>
                  </a:lnTo>
                  <a:lnTo>
                    <a:pt x="12235" y="44548"/>
                  </a:lnTo>
                  <a:lnTo>
                    <a:pt x="56457" y="83426"/>
                  </a:lnTo>
                  <a:lnTo>
                    <a:pt x="103320" y="121121"/>
                  </a:lnTo>
                  <a:lnTo>
                    <a:pt x="141387" y="153895"/>
                  </a:lnTo>
                  <a:lnTo>
                    <a:pt x="172757" y="194086"/>
                  </a:lnTo>
                  <a:lnTo>
                    <a:pt x="179850" y="209619"/>
                  </a:lnTo>
                  <a:lnTo>
                    <a:pt x="181107" y="216090"/>
                  </a:lnTo>
                  <a:lnTo>
                    <a:pt x="179681" y="226102"/>
                  </a:lnTo>
                  <a:lnTo>
                    <a:pt x="175702" y="230253"/>
                  </a:lnTo>
                  <a:lnTo>
                    <a:pt x="162815" y="237689"/>
                  </a:lnTo>
                  <a:lnTo>
                    <a:pt x="127596" y="242767"/>
                  </a:lnTo>
                  <a:lnTo>
                    <a:pt x="88984" y="236879"/>
                  </a:lnTo>
                  <a:lnTo>
                    <a:pt x="45609" y="225525"/>
                  </a:lnTo>
                  <a:lnTo>
                    <a:pt x="35521" y="222460"/>
                  </a:lnTo>
                  <a:lnTo>
                    <a:pt x="28796" y="218301"/>
                  </a:lnTo>
                  <a:lnTo>
                    <a:pt x="5820" y="18775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SMARTInkShape-1303"/>
            <p:cNvSpPr/>
            <p:nvPr>
              <p:custDataLst>
                <p:tags r:id="rId103"/>
              </p:custDataLst>
            </p:nvPr>
          </p:nvSpPr>
          <p:spPr>
            <a:xfrm>
              <a:off x="1828800" y="5257800"/>
              <a:ext cx="114301" cy="571501"/>
            </a:xfrm>
            <a:custGeom>
              <a:avLst/>
              <a:gdLst/>
              <a:ahLst/>
              <a:cxnLst/>
              <a:rect l="0" t="0" r="0" b="0"/>
              <a:pathLst>
                <a:path w="114301" h="571501">
                  <a:moveTo>
                    <a:pt x="114300" y="0"/>
                  </a:moveTo>
                  <a:lnTo>
                    <a:pt x="114300" y="0"/>
                  </a:lnTo>
                  <a:lnTo>
                    <a:pt x="114300" y="43849"/>
                  </a:lnTo>
                  <a:lnTo>
                    <a:pt x="109244" y="83548"/>
                  </a:lnTo>
                  <a:lnTo>
                    <a:pt x="101042" y="125414"/>
                  </a:lnTo>
                  <a:lnTo>
                    <a:pt x="91910" y="164630"/>
                  </a:lnTo>
                  <a:lnTo>
                    <a:pt x="82501" y="203061"/>
                  </a:lnTo>
                  <a:lnTo>
                    <a:pt x="73010" y="241259"/>
                  </a:lnTo>
                  <a:lnTo>
                    <a:pt x="58439" y="284444"/>
                  </a:lnTo>
                  <a:lnTo>
                    <a:pt x="40716" y="325698"/>
                  </a:lnTo>
                  <a:lnTo>
                    <a:pt x="27116" y="364732"/>
                  </a:lnTo>
                  <a:lnTo>
                    <a:pt x="16383" y="403109"/>
                  </a:lnTo>
                  <a:lnTo>
                    <a:pt x="9821" y="446398"/>
                  </a:lnTo>
                  <a:lnTo>
                    <a:pt x="2254" y="491167"/>
                  </a:lnTo>
                  <a:lnTo>
                    <a:pt x="0" y="571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SMARTInkShape-1304"/>
            <p:cNvSpPr/>
            <p:nvPr>
              <p:custDataLst>
                <p:tags r:id="rId104"/>
              </p:custDataLst>
            </p:nvPr>
          </p:nvSpPr>
          <p:spPr>
            <a:xfrm>
              <a:off x="1466850" y="5392792"/>
              <a:ext cx="341436" cy="236248"/>
            </a:xfrm>
            <a:custGeom>
              <a:avLst/>
              <a:gdLst/>
              <a:ahLst/>
              <a:cxnLst/>
              <a:rect l="0" t="0" r="0" b="0"/>
              <a:pathLst>
                <a:path w="341436" h="236248">
                  <a:moveTo>
                    <a:pt x="0" y="17408"/>
                  </a:moveTo>
                  <a:lnTo>
                    <a:pt x="0" y="17408"/>
                  </a:lnTo>
                  <a:lnTo>
                    <a:pt x="5056" y="17408"/>
                  </a:lnTo>
                  <a:lnTo>
                    <a:pt x="6546" y="19525"/>
                  </a:lnTo>
                  <a:lnTo>
                    <a:pt x="9133" y="38866"/>
                  </a:lnTo>
                  <a:lnTo>
                    <a:pt x="9491" y="85131"/>
                  </a:lnTo>
                  <a:lnTo>
                    <a:pt x="10576" y="126819"/>
                  </a:lnTo>
                  <a:lnTo>
                    <a:pt x="19225" y="170272"/>
                  </a:lnTo>
                  <a:lnTo>
                    <a:pt x="27135" y="194263"/>
                  </a:lnTo>
                  <a:lnTo>
                    <a:pt x="27615" y="194578"/>
                  </a:lnTo>
                  <a:lnTo>
                    <a:pt x="27935" y="193730"/>
                  </a:lnTo>
                  <a:lnTo>
                    <a:pt x="28148" y="192105"/>
                  </a:lnTo>
                  <a:lnTo>
                    <a:pt x="18849" y="151284"/>
                  </a:lnTo>
                  <a:lnTo>
                    <a:pt x="11680" y="105745"/>
                  </a:lnTo>
                  <a:lnTo>
                    <a:pt x="10867" y="62398"/>
                  </a:lnTo>
                  <a:lnTo>
                    <a:pt x="18272" y="35677"/>
                  </a:lnTo>
                  <a:lnTo>
                    <a:pt x="27876" y="17061"/>
                  </a:lnTo>
                  <a:lnTo>
                    <a:pt x="34459" y="10827"/>
                  </a:lnTo>
                  <a:lnTo>
                    <a:pt x="50240" y="3900"/>
                  </a:lnTo>
                  <a:lnTo>
                    <a:pt x="71918" y="0"/>
                  </a:lnTo>
                  <a:lnTo>
                    <a:pt x="112357" y="12833"/>
                  </a:lnTo>
                  <a:lnTo>
                    <a:pt x="140183" y="24401"/>
                  </a:lnTo>
                  <a:lnTo>
                    <a:pt x="175085" y="60077"/>
                  </a:lnTo>
                  <a:lnTo>
                    <a:pt x="191695" y="85437"/>
                  </a:lnTo>
                  <a:lnTo>
                    <a:pt x="199537" y="122576"/>
                  </a:lnTo>
                  <a:lnTo>
                    <a:pt x="199808" y="126591"/>
                  </a:lnTo>
                  <a:lnTo>
                    <a:pt x="202136" y="95333"/>
                  </a:lnTo>
                  <a:lnTo>
                    <a:pt x="220746" y="66314"/>
                  </a:lnTo>
                  <a:lnTo>
                    <a:pt x="232518" y="55019"/>
                  </a:lnTo>
                  <a:lnTo>
                    <a:pt x="244805" y="49999"/>
                  </a:lnTo>
                  <a:lnTo>
                    <a:pt x="268679" y="47173"/>
                  </a:lnTo>
                  <a:lnTo>
                    <a:pt x="290805" y="51392"/>
                  </a:lnTo>
                  <a:lnTo>
                    <a:pt x="304224" y="64967"/>
                  </a:lnTo>
                  <a:lnTo>
                    <a:pt x="328870" y="107162"/>
                  </a:lnTo>
                  <a:lnTo>
                    <a:pt x="340844" y="154294"/>
                  </a:lnTo>
                  <a:lnTo>
                    <a:pt x="341435" y="195044"/>
                  </a:lnTo>
                  <a:lnTo>
                    <a:pt x="335175" y="217620"/>
                  </a:lnTo>
                  <a:lnTo>
                    <a:pt x="329589" y="227394"/>
                  </a:lnTo>
                  <a:lnTo>
                    <a:pt x="323579" y="232444"/>
                  </a:lnTo>
                  <a:lnTo>
                    <a:pt x="316153" y="235685"/>
                  </a:lnTo>
                  <a:lnTo>
                    <a:pt x="309810" y="236247"/>
                  </a:lnTo>
                  <a:lnTo>
                    <a:pt x="308140" y="235268"/>
                  </a:lnTo>
                  <a:lnTo>
                    <a:pt x="304800" y="21743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SMARTInkShape-Group416"/>
          <p:cNvGrpSpPr/>
          <p:nvPr/>
        </p:nvGrpSpPr>
        <p:grpSpPr>
          <a:xfrm>
            <a:off x="1123950" y="4714875"/>
            <a:ext cx="1769339" cy="777599"/>
            <a:chOff x="1123950" y="4714875"/>
            <a:chExt cx="1769339" cy="777599"/>
          </a:xfrm>
        </p:grpSpPr>
        <p:sp>
          <p:nvSpPr>
            <p:cNvPr id="260" name="SMARTInkShape-1305"/>
            <p:cNvSpPr/>
            <p:nvPr>
              <p:custDataLst>
                <p:tags r:id="rId93"/>
              </p:custDataLst>
            </p:nvPr>
          </p:nvSpPr>
          <p:spPr>
            <a:xfrm>
              <a:off x="2697628" y="4905847"/>
              <a:ext cx="195661" cy="586627"/>
            </a:xfrm>
            <a:custGeom>
              <a:avLst/>
              <a:gdLst/>
              <a:ahLst/>
              <a:cxnLst/>
              <a:rect l="0" t="0" r="0" b="0"/>
              <a:pathLst>
                <a:path w="195661" h="586627">
                  <a:moveTo>
                    <a:pt x="159872" y="75728"/>
                  </a:moveTo>
                  <a:lnTo>
                    <a:pt x="159872" y="75728"/>
                  </a:lnTo>
                  <a:lnTo>
                    <a:pt x="173129" y="44157"/>
                  </a:lnTo>
                  <a:lnTo>
                    <a:pt x="173525" y="26771"/>
                  </a:lnTo>
                  <a:lnTo>
                    <a:pt x="170173" y="11636"/>
                  </a:lnTo>
                  <a:lnTo>
                    <a:pt x="167798" y="7600"/>
                  </a:lnTo>
                  <a:lnTo>
                    <a:pt x="165156" y="4909"/>
                  </a:lnTo>
                  <a:lnTo>
                    <a:pt x="153754" y="1920"/>
                  </a:lnTo>
                  <a:lnTo>
                    <a:pt x="125620" y="0"/>
                  </a:lnTo>
                  <a:lnTo>
                    <a:pt x="95983" y="14838"/>
                  </a:lnTo>
                  <a:lnTo>
                    <a:pt x="49549" y="53453"/>
                  </a:lnTo>
                  <a:lnTo>
                    <a:pt x="19925" y="85246"/>
                  </a:lnTo>
                  <a:lnTo>
                    <a:pt x="4875" y="110651"/>
                  </a:lnTo>
                  <a:lnTo>
                    <a:pt x="0" y="139816"/>
                  </a:lnTo>
                  <a:lnTo>
                    <a:pt x="4504" y="157480"/>
                  </a:lnTo>
                  <a:lnTo>
                    <a:pt x="12503" y="170271"/>
                  </a:lnTo>
                  <a:lnTo>
                    <a:pt x="19586" y="175956"/>
                  </a:lnTo>
                  <a:lnTo>
                    <a:pt x="44693" y="179155"/>
                  </a:lnTo>
                  <a:lnTo>
                    <a:pt x="83999" y="169991"/>
                  </a:lnTo>
                  <a:lnTo>
                    <a:pt x="113990" y="153870"/>
                  </a:lnTo>
                  <a:lnTo>
                    <a:pt x="142029" y="129460"/>
                  </a:lnTo>
                  <a:lnTo>
                    <a:pt x="151236" y="116894"/>
                  </a:lnTo>
                  <a:lnTo>
                    <a:pt x="162370" y="87808"/>
                  </a:lnTo>
                  <a:lnTo>
                    <a:pt x="163452" y="70161"/>
                  </a:lnTo>
                  <a:lnTo>
                    <a:pt x="160579" y="46641"/>
                  </a:lnTo>
                  <a:lnTo>
                    <a:pt x="159285" y="43637"/>
                  </a:lnTo>
                  <a:lnTo>
                    <a:pt x="157364" y="41634"/>
                  </a:lnTo>
                  <a:lnTo>
                    <a:pt x="155025" y="40299"/>
                  </a:lnTo>
                  <a:lnTo>
                    <a:pt x="153466" y="41525"/>
                  </a:lnTo>
                  <a:lnTo>
                    <a:pt x="144075" y="74511"/>
                  </a:lnTo>
                  <a:lnTo>
                    <a:pt x="141786" y="120170"/>
                  </a:lnTo>
                  <a:lnTo>
                    <a:pt x="141250" y="159333"/>
                  </a:lnTo>
                  <a:lnTo>
                    <a:pt x="141012" y="195788"/>
                  </a:lnTo>
                  <a:lnTo>
                    <a:pt x="141965" y="229629"/>
                  </a:lnTo>
                  <a:lnTo>
                    <a:pt x="145916" y="262309"/>
                  </a:lnTo>
                  <a:lnTo>
                    <a:pt x="154091" y="305401"/>
                  </a:lnTo>
                  <a:lnTo>
                    <a:pt x="163215" y="350037"/>
                  </a:lnTo>
                  <a:lnTo>
                    <a:pt x="172622" y="396776"/>
                  </a:lnTo>
                  <a:lnTo>
                    <a:pt x="182112" y="444139"/>
                  </a:lnTo>
                  <a:lnTo>
                    <a:pt x="191626" y="486630"/>
                  </a:lnTo>
                  <a:lnTo>
                    <a:pt x="195660" y="532367"/>
                  </a:lnTo>
                  <a:lnTo>
                    <a:pt x="192358" y="556315"/>
                  </a:lnTo>
                  <a:lnTo>
                    <a:pt x="186821" y="565453"/>
                  </a:lnTo>
                  <a:lnTo>
                    <a:pt x="169380" y="578428"/>
                  </a:lnTo>
                  <a:lnTo>
                    <a:pt x="135760" y="586626"/>
                  </a:lnTo>
                  <a:lnTo>
                    <a:pt x="64622" y="58055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SMARTInkShape-1306"/>
            <p:cNvSpPr/>
            <p:nvPr>
              <p:custDataLst>
                <p:tags r:id="rId94"/>
              </p:custDataLst>
            </p:nvPr>
          </p:nvSpPr>
          <p:spPr>
            <a:xfrm>
              <a:off x="2417187" y="4829175"/>
              <a:ext cx="240289" cy="295276"/>
            </a:xfrm>
            <a:custGeom>
              <a:avLst/>
              <a:gdLst/>
              <a:ahLst/>
              <a:cxnLst/>
              <a:rect l="0" t="0" r="0" b="0"/>
              <a:pathLst>
                <a:path w="240289" h="295276">
                  <a:moveTo>
                    <a:pt x="240288" y="0"/>
                  </a:moveTo>
                  <a:lnTo>
                    <a:pt x="240288" y="0"/>
                  </a:lnTo>
                  <a:lnTo>
                    <a:pt x="240288" y="5056"/>
                  </a:lnTo>
                  <a:lnTo>
                    <a:pt x="237466" y="10361"/>
                  </a:lnTo>
                  <a:lnTo>
                    <a:pt x="216918" y="32503"/>
                  </a:lnTo>
                  <a:lnTo>
                    <a:pt x="191383" y="48201"/>
                  </a:lnTo>
                  <a:lnTo>
                    <a:pt x="153252" y="62987"/>
                  </a:lnTo>
                  <a:lnTo>
                    <a:pt x="108874" y="76099"/>
                  </a:lnTo>
                  <a:lnTo>
                    <a:pt x="69221" y="88880"/>
                  </a:lnTo>
                  <a:lnTo>
                    <a:pt x="26384" y="101596"/>
                  </a:lnTo>
                  <a:lnTo>
                    <a:pt x="505" y="112418"/>
                  </a:lnTo>
                  <a:lnTo>
                    <a:pt x="0" y="111987"/>
                  </a:lnTo>
                  <a:lnTo>
                    <a:pt x="5082" y="108686"/>
                  </a:lnTo>
                  <a:lnTo>
                    <a:pt x="45824" y="105118"/>
                  </a:lnTo>
                  <a:lnTo>
                    <a:pt x="75542" y="109934"/>
                  </a:lnTo>
                  <a:lnTo>
                    <a:pt x="106102" y="128175"/>
                  </a:lnTo>
                  <a:lnTo>
                    <a:pt x="119972" y="147631"/>
                  </a:lnTo>
                  <a:lnTo>
                    <a:pt x="140012" y="193909"/>
                  </a:lnTo>
                  <a:lnTo>
                    <a:pt x="144376" y="236523"/>
                  </a:lnTo>
                  <a:lnTo>
                    <a:pt x="173613" y="2952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SMARTInkShape-1307"/>
            <p:cNvSpPr/>
            <p:nvPr>
              <p:custDataLst>
                <p:tags r:id="rId95"/>
              </p:custDataLst>
            </p:nvPr>
          </p:nvSpPr>
          <p:spPr>
            <a:xfrm>
              <a:off x="2390775" y="4724400"/>
              <a:ext cx="123826" cy="333376"/>
            </a:xfrm>
            <a:custGeom>
              <a:avLst/>
              <a:gdLst/>
              <a:ahLst/>
              <a:cxnLst/>
              <a:rect l="0" t="0" r="0" b="0"/>
              <a:pathLst>
                <a:path w="123826" h="333376">
                  <a:moveTo>
                    <a:pt x="123825" y="0"/>
                  </a:moveTo>
                  <a:lnTo>
                    <a:pt x="123825" y="0"/>
                  </a:lnTo>
                  <a:lnTo>
                    <a:pt x="118769" y="5056"/>
                  </a:lnTo>
                  <a:lnTo>
                    <a:pt x="110568" y="23370"/>
                  </a:lnTo>
                  <a:lnTo>
                    <a:pt x="101435" y="64074"/>
                  </a:lnTo>
                  <a:lnTo>
                    <a:pt x="92026" y="101183"/>
                  </a:lnTo>
                  <a:lnTo>
                    <a:pt x="78307" y="148711"/>
                  </a:lnTo>
                  <a:lnTo>
                    <a:pt x="59134" y="189771"/>
                  </a:lnTo>
                  <a:lnTo>
                    <a:pt x="39786" y="228456"/>
                  </a:lnTo>
                  <a:lnTo>
                    <a:pt x="22127" y="267729"/>
                  </a:lnTo>
                  <a:lnTo>
                    <a:pt x="0" y="3333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SMARTInkShape-1308"/>
            <p:cNvSpPr/>
            <p:nvPr>
              <p:custDataLst>
                <p:tags r:id="rId96"/>
              </p:custDataLst>
            </p:nvPr>
          </p:nvSpPr>
          <p:spPr>
            <a:xfrm>
              <a:off x="1997330" y="4840417"/>
              <a:ext cx="263040" cy="215787"/>
            </a:xfrm>
            <a:custGeom>
              <a:avLst/>
              <a:gdLst/>
              <a:ahLst/>
              <a:cxnLst/>
              <a:rect l="0" t="0" r="0" b="0"/>
              <a:pathLst>
                <a:path w="263040" h="215787">
                  <a:moveTo>
                    <a:pt x="136270" y="17333"/>
                  </a:moveTo>
                  <a:lnTo>
                    <a:pt x="136270" y="17333"/>
                  </a:lnTo>
                  <a:lnTo>
                    <a:pt x="136270" y="4076"/>
                  </a:lnTo>
                  <a:lnTo>
                    <a:pt x="135212" y="2145"/>
                  </a:lnTo>
                  <a:lnTo>
                    <a:pt x="133448" y="858"/>
                  </a:lnTo>
                  <a:lnTo>
                    <a:pt x="131214" y="0"/>
                  </a:lnTo>
                  <a:lnTo>
                    <a:pt x="112900" y="3848"/>
                  </a:lnTo>
                  <a:lnTo>
                    <a:pt x="73743" y="30831"/>
                  </a:lnTo>
                  <a:lnTo>
                    <a:pt x="27258" y="75856"/>
                  </a:lnTo>
                  <a:lnTo>
                    <a:pt x="13737" y="96613"/>
                  </a:lnTo>
                  <a:lnTo>
                    <a:pt x="0" y="137298"/>
                  </a:lnTo>
                  <a:lnTo>
                    <a:pt x="4797" y="161314"/>
                  </a:lnTo>
                  <a:lnTo>
                    <a:pt x="17513" y="182924"/>
                  </a:lnTo>
                  <a:lnTo>
                    <a:pt x="33747" y="196057"/>
                  </a:lnTo>
                  <a:lnTo>
                    <a:pt x="60737" y="209400"/>
                  </a:lnTo>
                  <a:lnTo>
                    <a:pt x="99360" y="215786"/>
                  </a:lnTo>
                  <a:lnTo>
                    <a:pt x="143835" y="214226"/>
                  </a:lnTo>
                  <a:lnTo>
                    <a:pt x="183508" y="204039"/>
                  </a:lnTo>
                  <a:lnTo>
                    <a:pt x="207299" y="189893"/>
                  </a:lnTo>
                  <a:lnTo>
                    <a:pt x="234301" y="164033"/>
                  </a:lnTo>
                  <a:lnTo>
                    <a:pt x="257195" y="123177"/>
                  </a:lnTo>
                  <a:lnTo>
                    <a:pt x="263039" y="104592"/>
                  </a:lnTo>
                  <a:lnTo>
                    <a:pt x="260692" y="63696"/>
                  </a:lnTo>
                  <a:lnTo>
                    <a:pt x="254716" y="48169"/>
                  </a:lnTo>
                  <a:lnTo>
                    <a:pt x="238689" y="26011"/>
                  </a:lnTo>
                  <a:lnTo>
                    <a:pt x="208362" y="9791"/>
                  </a:lnTo>
                  <a:lnTo>
                    <a:pt x="183480" y="6220"/>
                  </a:lnTo>
                  <a:lnTo>
                    <a:pt x="151317" y="10160"/>
                  </a:lnTo>
                  <a:lnTo>
                    <a:pt x="134491" y="17320"/>
                  </a:lnTo>
                  <a:lnTo>
                    <a:pt x="116429" y="31085"/>
                  </a:lnTo>
                  <a:lnTo>
                    <a:pt x="88645" y="1030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SMARTInkShape-1309"/>
            <p:cNvSpPr/>
            <p:nvPr>
              <p:custDataLst>
                <p:tags r:id="rId97"/>
              </p:custDataLst>
            </p:nvPr>
          </p:nvSpPr>
          <p:spPr>
            <a:xfrm>
              <a:off x="1764425" y="4799331"/>
              <a:ext cx="260178" cy="242237"/>
            </a:xfrm>
            <a:custGeom>
              <a:avLst/>
              <a:gdLst/>
              <a:ahLst/>
              <a:cxnLst/>
              <a:rect l="0" t="0" r="0" b="0"/>
              <a:pathLst>
                <a:path w="260178" h="242237">
                  <a:moveTo>
                    <a:pt x="112000" y="1269"/>
                  </a:moveTo>
                  <a:lnTo>
                    <a:pt x="112000" y="1269"/>
                  </a:lnTo>
                  <a:lnTo>
                    <a:pt x="102279" y="2327"/>
                  </a:lnTo>
                  <a:lnTo>
                    <a:pt x="88630" y="6325"/>
                  </a:lnTo>
                  <a:lnTo>
                    <a:pt x="63095" y="24639"/>
                  </a:lnTo>
                  <a:lnTo>
                    <a:pt x="45534" y="45118"/>
                  </a:lnTo>
                  <a:lnTo>
                    <a:pt x="18341" y="91967"/>
                  </a:lnTo>
                  <a:lnTo>
                    <a:pt x="5462" y="127156"/>
                  </a:lnTo>
                  <a:lnTo>
                    <a:pt x="0" y="171096"/>
                  </a:lnTo>
                  <a:lnTo>
                    <a:pt x="4367" y="193517"/>
                  </a:lnTo>
                  <a:lnTo>
                    <a:pt x="8494" y="202460"/>
                  </a:lnTo>
                  <a:lnTo>
                    <a:pt x="24370" y="218039"/>
                  </a:lnTo>
                  <a:lnTo>
                    <a:pt x="63999" y="240232"/>
                  </a:lnTo>
                  <a:lnTo>
                    <a:pt x="83258" y="242236"/>
                  </a:lnTo>
                  <a:lnTo>
                    <a:pt x="121492" y="239956"/>
                  </a:lnTo>
                  <a:lnTo>
                    <a:pt x="166165" y="230842"/>
                  </a:lnTo>
                  <a:lnTo>
                    <a:pt x="197899" y="213460"/>
                  </a:lnTo>
                  <a:lnTo>
                    <a:pt x="240367" y="176376"/>
                  </a:lnTo>
                  <a:lnTo>
                    <a:pt x="248378" y="168807"/>
                  </a:lnTo>
                  <a:lnTo>
                    <a:pt x="257279" y="146286"/>
                  </a:lnTo>
                  <a:lnTo>
                    <a:pt x="260177" y="120754"/>
                  </a:lnTo>
                  <a:lnTo>
                    <a:pt x="255858" y="89588"/>
                  </a:lnTo>
                  <a:lnTo>
                    <a:pt x="236830" y="42716"/>
                  </a:lnTo>
                  <a:lnTo>
                    <a:pt x="225336" y="27451"/>
                  </a:lnTo>
                  <a:lnTo>
                    <a:pt x="201320" y="10085"/>
                  </a:lnTo>
                  <a:lnTo>
                    <a:pt x="190597" y="3972"/>
                  </a:lnTo>
                  <a:lnTo>
                    <a:pt x="170215" y="0"/>
                  </a:lnTo>
                  <a:lnTo>
                    <a:pt x="143713" y="3715"/>
                  </a:lnTo>
                  <a:lnTo>
                    <a:pt x="129269" y="9765"/>
                  </a:lnTo>
                  <a:lnTo>
                    <a:pt x="83425" y="488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SMARTInkShape-1310"/>
            <p:cNvSpPr/>
            <p:nvPr>
              <p:custDataLst>
                <p:tags r:id="rId98"/>
              </p:custDataLst>
            </p:nvPr>
          </p:nvSpPr>
          <p:spPr>
            <a:xfrm>
              <a:off x="1478300" y="4772025"/>
              <a:ext cx="266876" cy="275028"/>
            </a:xfrm>
            <a:custGeom>
              <a:avLst/>
              <a:gdLst/>
              <a:ahLst/>
              <a:cxnLst/>
              <a:rect l="0" t="0" r="0" b="0"/>
              <a:pathLst>
                <a:path w="266876" h="275028">
                  <a:moveTo>
                    <a:pt x="74275" y="0"/>
                  </a:moveTo>
                  <a:lnTo>
                    <a:pt x="74275" y="0"/>
                  </a:lnTo>
                  <a:lnTo>
                    <a:pt x="74275" y="13257"/>
                  </a:lnTo>
                  <a:lnTo>
                    <a:pt x="69219" y="27447"/>
                  </a:lnTo>
                  <a:lnTo>
                    <a:pt x="44616" y="67781"/>
                  </a:lnTo>
                  <a:lnTo>
                    <a:pt x="21412" y="107900"/>
                  </a:lnTo>
                  <a:lnTo>
                    <a:pt x="4571" y="152812"/>
                  </a:lnTo>
                  <a:lnTo>
                    <a:pt x="0" y="181097"/>
                  </a:lnTo>
                  <a:lnTo>
                    <a:pt x="8758" y="214643"/>
                  </a:lnTo>
                  <a:lnTo>
                    <a:pt x="19702" y="241281"/>
                  </a:lnTo>
                  <a:lnTo>
                    <a:pt x="34851" y="255755"/>
                  </a:lnTo>
                  <a:lnTo>
                    <a:pt x="44817" y="262578"/>
                  </a:lnTo>
                  <a:lnTo>
                    <a:pt x="84126" y="272182"/>
                  </a:lnTo>
                  <a:lnTo>
                    <a:pt x="119174" y="275027"/>
                  </a:lnTo>
                  <a:lnTo>
                    <a:pt x="159780" y="260700"/>
                  </a:lnTo>
                  <a:lnTo>
                    <a:pt x="199154" y="235019"/>
                  </a:lnTo>
                  <a:lnTo>
                    <a:pt x="224871" y="214862"/>
                  </a:lnTo>
                  <a:lnTo>
                    <a:pt x="252883" y="170895"/>
                  </a:lnTo>
                  <a:lnTo>
                    <a:pt x="266308" y="147767"/>
                  </a:lnTo>
                  <a:lnTo>
                    <a:pt x="266875" y="107283"/>
                  </a:lnTo>
                  <a:lnTo>
                    <a:pt x="260064" y="84370"/>
                  </a:lnTo>
                  <a:lnTo>
                    <a:pt x="243501" y="52414"/>
                  </a:lnTo>
                  <a:lnTo>
                    <a:pt x="230978" y="41639"/>
                  </a:lnTo>
                  <a:lnTo>
                    <a:pt x="200433" y="29623"/>
                  </a:lnTo>
                  <a:lnTo>
                    <a:pt x="160691" y="22183"/>
                  </a:lnTo>
                  <a:lnTo>
                    <a:pt x="127749" y="22801"/>
                  </a:lnTo>
                  <a:lnTo>
                    <a:pt x="93325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SMARTInkShape-1311"/>
            <p:cNvSpPr/>
            <p:nvPr>
              <p:custDataLst>
                <p:tags r:id="rId99"/>
              </p:custDataLst>
            </p:nvPr>
          </p:nvSpPr>
          <p:spPr>
            <a:xfrm>
              <a:off x="1181100" y="4714875"/>
              <a:ext cx="219076" cy="57151"/>
            </a:xfrm>
            <a:custGeom>
              <a:avLst/>
              <a:gdLst/>
              <a:ahLst/>
              <a:cxnLst/>
              <a:rect l="0" t="0" r="0" b="0"/>
              <a:pathLst>
                <a:path w="219076" h="57151">
                  <a:moveTo>
                    <a:pt x="0" y="57150"/>
                  </a:moveTo>
                  <a:lnTo>
                    <a:pt x="0" y="57150"/>
                  </a:lnTo>
                  <a:lnTo>
                    <a:pt x="0" y="52094"/>
                  </a:lnTo>
                  <a:lnTo>
                    <a:pt x="1058" y="50604"/>
                  </a:lnTo>
                  <a:lnTo>
                    <a:pt x="2822" y="49611"/>
                  </a:lnTo>
                  <a:lnTo>
                    <a:pt x="40704" y="34484"/>
                  </a:lnTo>
                  <a:lnTo>
                    <a:pt x="77560" y="25269"/>
                  </a:lnTo>
                  <a:lnTo>
                    <a:pt x="116937" y="15836"/>
                  </a:lnTo>
                  <a:lnTo>
                    <a:pt x="155416" y="6338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SMARTInkShape-1312"/>
            <p:cNvSpPr/>
            <p:nvPr>
              <p:custDataLst>
                <p:tags r:id="rId100"/>
              </p:custDataLst>
            </p:nvPr>
          </p:nvSpPr>
          <p:spPr>
            <a:xfrm>
              <a:off x="1123950" y="4737963"/>
              <a:ext cx="250955" cy="345924"/>
            </a:xfrm>
            <a:custGeom>
              <a:avLst/>
              <a:gdLst/>
              <a:ahLst/>
              <a:cxnLst/>
              <a:rect l="0" t="0" r="0" b="0"/>
              <a:pathLst>
                <a:path w="250955" h="345924">
                  <a:moveTo>
                    <a:pt x="57150" y="5487"/>
                  </a:moveTo>
                  <a:lnTo>
                    <a:pt x="57150" y="5487"/>
                  </a:lnTo>
                  <a:lnTo>
                    <a:pt x="57150" y="0"/>
                  </a:lnTo>
                  <a:lnTo>
                    <a:pt x="54328" y="40668"/>
                  </a:lnTo>
                  <a:lnTo>
                    <a:pt x="48487" y="60281"/>
                  </a:lnTo>
                  <a:lnTo>
                    <a:pt x="22998" y="103426"/>
                  </a:lnTo>
                  <a:lnTo>
                    <a:pt x="10113" y="128178"/>
                  </a:lnTo>
                  <a:lnTo>
                    <a:pt x="53788" y="107148"/>
                  </a:lnTo>
                  <a:lnTo>
                    <a:pt x="99642" y="84247"/>
                  </a:lnTo>
                  <a:lnTo>
                    <a:pt x="131829" y="75743"/>
                  </a:lnTo>
                  <a:lnTo>
                    <a:pt x="161474" y="78279"/>
                  </a:lnTo>
                  <a:lnTo>
                    <a:pt x="185310" y="85734"/>
                  </a:lnTo>
                  <a:lnTo>
                    <a:pt x="215891" y="104758"/>
                  </a:lnTo>
                  <a:lnTo>
                    <a:pt x="231066" y="121574"/>
                  </a:lnTo>
                  <a:lnTo>
                    <a:pt x="241337" y="141748"/>
                  </a:lnTo>
                  <a:lnTo>
                    <a:pt x="250954" y="183914"/>
                  </a:lnTo>
                  <a:lnTo>
                    <a:pt x="249824" y="218138"/>
                  </a:lnTo>
                  <a:lnTo>
                    <a:pt x="243238" y="257936"/>
                  </a:lnTo>
                  <a:lnTo>
                    <a:pt x="234583" y="284780"/>
                  </a:lnTo>
                  <a:lnTo>
                    <a:pt x="214573" y="312814"/>
                  </a:lnTo>
                  <a:lnTo>
                    <a:pt x="195399" y="331262"/>
                  </a:lnTo>
                  <a:lnTo>
                    <a:pt x="178919" y="340070"/>
                  </a:lnTo>
                  <a:lnTo>
                    <a:pt x="136621" y="345923"/>
                  </a:lnTo>
                  <a:lnTo>
                    <a:pt x="110462" y="341647"/>
                  </a:lnTo>
                  <a:lnTo>
                    <a:pt x="72241" y="324518"/>
                  </a:lnTo>
                  <a:lnTo>
                    <a:pt x="33046" y="299334"/>
                  </a:lnTo>
                  <a:lnTo>
                    <a:pt x="0" y="27218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5" name="SMARTInkShape-Group417"/>
          <p:cNvGrpSpPr/>
          <p:nvPr/>
        </p:nvGrpSpPr>
        <p:grpSpPr>
          <a:xfrm>
            <a:off x="3267478" y="3563135"/>
            <a:ext cx="1666473" cy="526261"/>
            <a:chOff x="3267478" y="3563135"/>
            <a:chExt cx="1666473" cy="526261"/>
          </a:xfrm>
        </p:grpSpPr>
        <p:sp>
          <p:nvSpPr>
            <p:cNvPr id="269" name="SMARTInkShape-1313"/>
            <p:cNvSpPr/>
            <p:nvPr>
              <p:custDataLst>
                <p:tags r:id="rId87"/>
              </p:custDataLst>
            </p:nvPr>
          </p:nvSpPr>
          <p:spPr>
            <a:xfrm>
              <a:off x="4713690" y="3877344"/>
              <a:ext cx="220261" cy="174709"/>
            </a:xfrm>
            <a:custGeom>
              <a:avLst/>
              <a:gdLst/>
              <a:ahLst/>
              <a:cxnLst/>
              <a:rect l="0" t="0" r="0" b="0"/>
              <a:pathLst>
                <a:path w="220261" h="174709">
                  <a:moveTo>
                    <a:pt x="201210" y="46956"/>
                  </a:moveTo>
                  <a:lnTo>
                    <a:pt x="201210" y="46956"/>
                  </a:lnTo>
                  <a:lnTo>
                    <a:pt x="201210" y="41900"/>
                  </a:lnTo>
                  <a:lnTo>
                    <a:pt x="198388" y="36595"/>
                  </a:lnTo>
                  <a:lnTo>
                    <a:pt x="182847" y="14900"/>
                  </a:lnTo>
                  <a:lnTo>
                    <a:pt x="168707" y="6956"/>
                  </a:lnTo>
                  <a:lnTo>
                    <a:pt x="128271" y="837"/>
                  </a:lnTo>
                  <a:lnTo>
                    <a:pt x="111995" y="0"/>
                  </a:lnTo>
                  <a:lnTo>
                    <a:pt x="92062" y="8095"/>
                  </a:lnTo>
                  <a:lnTo>
                    <a:pt x="44771" y="39162"/>
                  </a:lnTo>
                  <a:lnTo>
                    <a:pt x="16419" y="69327"/>
                  </a:lnTo>
                  <a:lnTo>
                    <a:pt x="4075" y="86532"/>
                  </a:lnTo>
                  <a:lnTo>
                    <a:pt x="0" y="107584"/>
                  </a:lnTo>
                  <a:lnTo>
                    <a:pt x="2775" y="129994"/>
                  </a:lnTo>
                  <a:lnTo>
                    <a:pt x="15179" y="157285"/>
                  </a:lnTo>
                  <a:lnTo>
                    <a:pt x="22574" y="164783"/>
                  </a:lnTo>
                  <a:lnTo>
                    <a:pt x="47857" y="174061"/>
                  </a:lnTo>
                  <a:lnTo>
                    <a:pt x="61792" y="174708"/>
                  </a:lnTo>
                  <a:lnTo>
                    <a:pt x="66990" y="173399"/>
                  </a:lnTo>
                  <a:lnTo>
                    <a:pt x="104691" y="149544"/>
                  </a:lnTo>
                  <a:lnTo>
                    <a:pt x="138165" y="123351"/>
                  </a:lnTo>
                  <a:lnTo>
                    <a:pt x="171192" y="78339"/>
                  </a:lnTo>
                  <a:lnTo>
                    <a:pt x="189933" y="31902"/>
                  </a:lnTo>
                  <a:lnTo>
                    <a:pt x="191166" y="29090"/>
                  </a:lnTo>
                  <a:lnTo>
                    <a:pt x="191655" y="73561"/>
                  </a:lnTo>
                  <a:lnTo>
                    <a:pt x="194502" y="105912"/>
                  </a:lnTo>
                  <a:lnTo>
                    <a:pt x="207931" y="149852"/>
                  </a:lnTo>
                  <a:lnTo>
                    <a:pt x="220260" y="16125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SMARTInkShape-1314"/>
            <p:cNvSpPr/>
            <p:nvPr>
              <p:custDataLst>
                <p:tags r:id="rId88"/>
              </p:custDataLst>
            </p:nvPr>
          </p:nvSpPr>
          <p:spPr>
            <a:xfrm>
              <a:off x="4238625" y="3835281"/>
              <a:ext cx="340375" cy="212845"/>
            </a:xfrm>
            <a:custGeom>
              <a:avLst/>
              <a:gdLst/>
              <a:ahLst/>
              <a:cxnLst/>
              <a:rect l="0" t="0" r="0" b="0"/>
              <a:pathLst>
                <a:path w="340375" h="212845">
                  <a:moveTo>
                    <a:pt x="28575" y="3294"/>
                  </a:moveTo>
                  <a:lnTo>
                    <a:pt x="28575" y="3294"/>
                  </a:lnTo>
                  <a:lnTo>
                    <a:pt x="27517" y="42333"/>
                  </a:lnTo>
                  <a:lnTo>
                    <a:pt x="18214" y="77994"/>
                  </a:lnTo>
                  <a:lnTo>
                    <a:pt x="9277" y="117149"/>
                  </a:lnTo>
                  <a:lnTo>
                    <a:pt x="1222" y="164769"/>
                  </a:lnTo>
                  <a:lnTo>
                    <a:pt x="48" y="191647"/>
                  </a:lnTo>
                  <a:lnTo>
                    <a:pt x="1" y="149889"/>
                  </a:lnTo>
                  <a:lnTo>
                    <a:pt x="0" y="110230"/>
                  </a:lnTo>
                  <a:lnTo>
                    <a:pt x="10113" y="68375"/>
                  </a:lnTo>
                  <a:lnTo>
                    <a:pt x="37981" y="26027"/>
                  </a:lnTo>
                  <a:lnTo>
                    <a:pt x="47925" y="14103"/>
                  </a:lnTo>
                  <a:lnTo>
                    <a:pt x="69586" y="1440"/>
                  </a:lnTo>
                  <a:lnTo>
                    <a:pt x="84196" y="0"/>
                  </a:lnTo>
                  <a:lnTo>
                    <a:pt x="96688" y="2889"/>
                  </a:lnTo>
                  <a:lnTo>
                    <a:pt x="105766" y="7700"/>
                  </a:lnTo>
                  <a:lnTo>
                    <a:pt x="126941" y="26472"/>
                  </a:lnTo>
                  <a:lnTo>
                    <a:pt x="138616" y="48873"/>
                  </a:lnTo>
                  <a:lnTo>
                    <a:pt x="149677" y="91202"/>
                  </a:lnTo>
                  <a:lnTo>
                    <a:pt x="154863" y="138826"/>
                  </a:lnTo>
                  <a:lnTo>
                    <a:pt x="162654" y="153519"/>
                  </a:lnTo>
                  <a:lnTo>
                    <a:pt x="169713" y="162908"/>
                  </a:lnTo>
                  <a:lnTo>
                    <a:pt x="170292" y="162620"/>
                  </a:lnTo>
                  <a:lnTo>
                    <a:pt x="181744" y="117570"/>
                  </a:lnTo>
                  <a:lnTo>
                    <a:pt x="196952" y="69966"/>
                  </a:lnTo>
                  <a:lnTo>
                    <a:pt x="203245" y="50917"/>
                  </a:lnTo>
                  <a:lnTo>
                    <a:pt x="227908" y="22344"/>
                  </a:lnTo>
                  <a:lnTo>
                    <a:pt x="244520" y="11761"/>
                  </a:lnTo>
                  <a:lnTo>
                    <a:pt x="268595" y="5803"/>
                  </a:lnTo>
                  <a:lnTo>
                    <a:pt x="277488" y="4967"/>
                  </a:lnTo>
                  <a:lnTo>
                    <a:pt x="295837" y="9682"/>
                  </a:lnTo>
                  <a:lnTo>
                    <a:pt x="323373" y="24899"/>
                  </a:lnTo>
                  <a:lnTo>
                    <a:pt x="331752" y="40060"/>
                  </a:lnTo>
                  <a:lnTo>
                    <a:pt x="337945" y="61968"/>
                  </a:lnTo>
                  <a:lnTo>
                    <a:pt x="340374" y="104052"/>
                  </a:lnTo>
                  <a:lnTo>
                    <a:pt x="335919" y="146860"/>
                  </a:lnTo>
                  <a:lnTo>
                    <a:pt x="333375" y="2128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SMARTInkShape-1315"/>
            <p:cNvSpPr/>
            <p:nvPr>
              <p:custDataLst>
                <p:tags r:id="rId89"/>
              </p:custDataLst>
            </p:nvPr>
          </p:nvSpPr>
          <p:spPr>
            <a:xfrm>
              <a:off x="3857625" y="3933825"/>
              <a:ext cx="152401" cy="8206"/>
            </a:xfrm>
            <a:custGeom>
              <a:avLst/>
              <a:gdLst/>
              <a:ahLst/>
              <a:cxnLst/>
              <a:rect l="0" t="0" r="0" b="0"/>
              <a:pathLst>
                <a:path w="152401" h="8206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23371" y="8201"/>
                  </a:lnTo>
                  <a:lnTo>
                    <a:pt x="64550" y="8205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SMARTInkShape-1316"/>
            <p:cNvSpPr/>
            <p:nvPr>
              <p:custDataLst>
                <p:tags r:id="rId90"/>
              </p:custDataLst>
            </p:nvPr>
          </p:nvSpPr>
          <p:spPr>
            <a:xfrm>
              <a:off x="3876675" y="3819525"/>
              <a:ext cx="152401" cy="9526"/>
            </a:xfrm>
            <a:custGeom>
              <a:avLst/>
              <a:gdLst/>
              <a:ahLst/>
              <a:cxnLst/>
              <a:rect l="0" t="0" r="0" b="0"/>
              <a:pathLst>
                <a:path w="152401" h="9526">
                  <a:moveTo>
                    <a:pt x="0" y="0"/>
                  </a:moveTo>
                  <a:lnTo>
                    <a:pt x="0" y="0"/>
                  </a:lnTo>
                  <a:lnTo>
                    <a:pt x="40704" y="0"/>
                  </a:lnTo>
                  <a:lnTo>
                    <a:pt x="84319" y="0"/>
                  </a:lnTo>
                  <a:lnTo>
                    <a:pt x="15240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SMARTInkShape-1317"/>
            <p:cNvSpPr/>
            <p:nvPr>
              <p:custDataLst>
                <p:tags r:id="rId91"/>
              </p:custDataLst>
            </p:nvPr>
          </p:nvSpPr>
          <p:spPr>
            <a:xfrm>
              <a:off x="3305175" y="3838575"/>
              <a:ext cx="381001" cy="19031"/>
            </a:xfrm>
            <a:custGeom>
              <a:avLst/>
              <a:gdLst/>
              <a:ahLst/>
              <a:cxnLst/>
              <a:rect l="0" t="0" r="0" b="0"/>
              <a:pathLst>
                <a:path w="381001" h="19031">
                  <a:moveTo>
                    <a:pt x="0" y="0"/>
                  </a:moveTo>
                  <a:lnTo>
                    <a:pt x="0" y="0"/>
                  </a:lnTo>
                  <a:lnTo>
                    <a:pt x="29189" y="10361"/>
                  </a:lnTo>
                  <a:lnTo>
                    <a:pt x="58481" y="15188"/>
                  </a:lnTo>
                  <a:lnTo>
                    <a:pt x="99723" y="17333"/>
                  </a:lnTo>
                  <a:lnTo>
                    <a:pt x="134985" y="18287"/>
                  </a:lnTo>
                  <a:lnTo>
                    <a:pt x="181459" y="18824"/>
                  </a:lnTo>
                  <a:lnTo>
                    <a:pt x="228743" y="18983"/>
                  </a:lnTo>
                  <a:lnTo>
                    <a:pt x="276268" y="19030"/>
                  </a:lnTo>
                  <a:lnTo>
                    <a:pt x="309052" y="17983"/>
                  </a:lnTo>
                  <a:lnTo>
                    <a:pt x="38100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SMARTInkShape-1318"/>
            <p:cNvSpPr/>
            <p:nvPr>
              <p:custDataLst>
                <p:tags r:id="rId92"/>
              </p:custDataLst>
            </p:nvPr>
          </p:nvSpPr>
          <p:spPr>
            <a:xfrm>
              <a:off x="3267478" y="3563135"/>
              <a:ext cx="418698" cy="526261"/>
            </a:xfrm>
            <a:custGeom>
              <a:avLst/>
              <a:gdLst/>
              <a:ahLst/>
              <a:cxnLst/>
              <a:rect l="0" t="0" r="0" b="0"/>
              <a:pathLst>
                <a:path w="418698" h="526261">
                  <a:moveTo>
                    <a:pt x="18647" y="84940"/>
                  </a:moveTo>
                  <a:lnTo>
                    <a:pt x="18647" y="84940"/>
                  </a:lnTo>
                  <a:lnTo>
                    <a:pt x="11108" y="118846"/>
                  </a:lnTo>
                  <a:lnTo>
                    <a:pt x="9514" y="165368"/>
                  </a:lnTo>
                  <a:lnTo>
                    <a:pt x="4182" y="212840"/>
                  </a:lnTo>
                  <a:lnTo>
                    <a:pt x="1635" y="248676"/>
                  </a:lnTo>
                  <a:lnTo>
                    <a:pt x="503" y="285770"/>
                  </a:lnTo>
                  <a:lnTo>
                    <a:pt x="0" y="323423"/>
                  </a:lnTo>
                  <a:lnTo>
                    <a:pt x="4773" y="370208"/>
                  </a:lnTo>
                  <a:lnTo>
                    <a:pt x="7833" y="415938"/>
                  </a:lnTo>
                  <a:lnTo>
                    <a:pt x="13797" y="452888"/>
                  </a:lnTo>
                  <a:lnTo>
                    <a:pt x="18747" y="498248"/>
                  </a:lnTo>
                  <a:lnTo>
                    <a:pt x="23851" y="516317"/>
                  </a:lnTo>
                  <a:lnTo>
                    <a:pt x="21718" y="526258"/>
                  </a:lnTo>
                  <a:lnTo>
                    <a:pt x="22811" y="526260"/>
                  </a:lnTo>
                  <a:lnTo>
                    <a:pt x="24598" y="525203"/>
                  </a:lnTo>
                  <a:lnTo>
                    <a:pt x="27701" y="484745"/>
                  </a:lnTo>
                  <a:lnTo>
                    <a:pt x="28032" y="450698"/>
                  </a:lnTo>
                  <a:lnTo>
                    <a:pt x="28131" y="407096"/>
                  </a:lnTo>
                  <a:lnTo>
                    <a:pt x="28160" y="363485"/>
                  </a:lnTo>
                  <a:lnTo>
                    <a:pt x="28169" y="320930"/>
                  </a:lnTo>
                  <a:lnTo>
                    <a:pt x="27112" y="288250"/>
                  </a:lnTo>
                  <a:lnTo>
                    <a:pt x="23115" y="249030"/>
                  </a:lnTo>
                  <a:lnTo>
                    <a:pt x="19971" y="205526"/>
                  </a:lnTo>
                  <a:lnTo>
                    <a:pt x="24096" y="162415"/>
                  </a:lnTo>
                  <a:lnTo>
                    <a:pt x="37077" y="121184"/>
                  </a:lnTo>
                  <a:lnTo>
                    <a:pt x="60427" y="84534"/>
                  </a:lnTo>
                  <a:lnTo>
                    <a:pt x="85422" y="59734"/>
                  </a:lnTo>
                  <a:lnTo>
                    <a:pt x="115798" y="44330"/>
                  </a:lnTo>
                  <a:lnTo>
                    <a:pt x="161772" y="27877"/>
                  </a:lnTo>
                  <a:lnTo>
                    <a:pt x="192994" y="21113"/>
                  </a:lnTo>
                  <a:lnTo>
                    <a:pt x="229055" y="16287"/>
                  </a:lnTo>
                  <a:lnTo>
                    <a:pt x="266551" y="8154"/>
                  </a:lnTo>
                  <a:lnTo>
                    <a:pt x="304473" y="1863"/>
                  </a:lnTo>
                  <a:lnTo>
                    <a:pt x="348164" y="0"/>
                  </a:lnTo>
                  <a:lnTo>
                    <a:pt x="418697" y="87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9" name="SMARTInkShape-Group418"/>
          <p:cNvGrpSpPr/>
          <p:nvPr/>
        </p:nvGrpSpPr>
        <p:grpSpPr>
          <a:xfrm>
            <a:off x="3209925" y="4448175"/>
            <a:ext cx="3148525" cy="1205341"/>
            <a:chOff x="3209925" y="4448175"/>
            <a:chExt cx="3148525" cy="1205341"/>
          </a:xfrm>
        </p:grpSpPr>
        <p:sp>
          <p:nvSpPr>
            <p:cNvPr id="276" name="SMARTInkShape-1319"/>
            <p:cNvSpPr/>
            <p:nvPr>
              <p:custDataLst>
                <p:tags r:id="rId64"/>
              </p:custDataLst>
            </p:nvPr>
          </p:nvSpPr>
          <p:spPr>
            <a:xfrm>
              <a:off x="3695700" y="5514975"/>
              <a:ext cx="190501" cy="9526"/>
            </a:xfrm>
            <a:custGeom>
              <a:avLst/>
              <a:gdLst/>
              <a:ahLst/>
              <a:cxnLst/>
              <a:rect l="0" t="0" r="0" b="0"/>
              <a:pathLst>
                <a:path w="190501" h="9526">
                  <a:moveTo>
                    <a:pt x="0" y="0"/>
                  </a:moveTo>
                  <a:lnTo>
                    <a:pt x="0" y="0"/>
                  </a:lnTo>
                  <a:lnTo>
                    <a:pt x="45369" y="0"/>
                  </a:lnTo>
                  <a:lnTo>
                    <a:pt x="90701" y="0"/>
                  </a:lnTo>
                  <a:lnTo>
                    <a:pt x="126036" y="0"/>
                  </a:lnTo>
                  <a:lnTo>
                    <a:pt x="19050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SMARTInkShape-1320"/>
            <p:cNvSpPr/>
            <p:nvPr>
              <p:custDataLst>
                <p:tags r:id="rId65"/>
              </p:custDataLst>
            </p:nvPr>
          </p:nvSpPr>
          <p:spPr>
            <a:xfrm>
              <a:off x="3686175" y="5381625"/>
              <a:ext cx="114301" cy="1"/>
            </a:xfrm>
            <a:custGeom>
              <a:avLst/>
              <a:gdLst/>
              <a:ahLst/>
              <a:cxnLst/>
              <a:rect l="0" t="0" r="0" b="0"/>
              <a:pathLst>
                <a:path w="114301" h="1">
                  <a:moveTo>
                    <a:pt x="0" y="0"/>
                  </a:moveTo>
                  <a:lnTo>
                    <a:pt x="0" y="0"/>
                  </a:lnTo>
                  <a:lnTo>
                    <a:pt x="43873" y="0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SMARTInkShape-1321"/>
            <p:cNvSpPr/>
            <p:nvPr>
              <p:custDataLst>
                <p:tags r:id="rId66"/>
              </p:custDataLst>
            </p:nvPr>
          </p:nvSpPr>
          <p:spPr>
            <a:xfrm>
              <a:off x="3366362" y="5457825"/>
              <a:ext cx="186464" cy="19051"/>
            </a:xfrm>
            <a:custGeom>
              <a:avLst/>
              <a:gdLst/>
              <a:ahLst/>
              <a:cxnLst/>
              <a:rect l="0" t="0" r="0" b="0"/>
              <a:pathLst>
                <a:path w="186464" h="19051">
                  <a:moveTo>
                    <a:pt x="5488" y="19050"/>
                  </a:moveTo>
                  <a:lnTo>
                    <a:pt x="5488" y="19050"/>
                  </a:lnTo>
                  <a:lnTo>
                    <a:pt x="0" y="19050"/>
                  </a:lnTo>
                  <a:lnTo>
                    <a:pt x="2343" y="19050"/>
                  </a:lnTo>
                  <a:lnTo>
                    <a:pt x="37085" y="8689"/>
                  </a:lnTo>
                  <a:lnTo>
                    <a:pt x="82584" y="2574"/>
                  </a:lnTo>
                  <a:lnTo>
                    <a:pt x="123934" y="763"/>
                  </a:lnTo>
                  <a:lnTo>
                    <a:pt x="186463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SMARTInkShape-1322"/>
            <p:cNvSpPr/>
            <p:nvPr>
              <p:custDataLst>
                <p:tags r:id="rId67"/>
              </p:custDataLst>
            </p:nvPr>
          </p:nvSpPr>
          <p:spPr>
            <a:xfrm>
              <a:off x="3371850" y="5267661"/>
              <a:ext cx="323851" cy="385855"/>
            </a:xfrm>
            <a:custGeom>
              <a:avLst/>
              <a:gdLst/>
              <a:ahLst/>
              <a:cxnLst/>
              <a:rect l="0" t="0" r="0" b="0"/>
              <a:pathLst>
                <a:path w="323851" h="385855">
                  <a:moveTo>
                    <a:pt x="0" y="75864"/>
                  </a:moveTo>
                  <a:lnTo>
                    <a:pt x="0" y="75864"/>
                  </a:lnTo>
                  <a:lnTo>
                    <a:pt x="1058" y="85585"/>
                  </a:lnTo>
                  <a:lnTo>
                    <a:pt x="13257" y="124769"/>
                  </a:lnTo>
                  <a:lnTo>
                    <a:pt x="18964" y="168388"/>
                  </a:lnTo>
                  <a:lnTo>
                    <a:pt x="29185" y="211498"/>
                  </a:lnTo>
                  <a:lnTo>
                    <a:pt x="35459" y="247991"/>
                  </a:lnTo>
                  <a:lnTo>
                    <a:pt x="40140" y="285615"/>
                  </a:lnTo>
                  <a:lnTo>
                    <a:pt x="48229" y="329218"/>
                  </a:lnTo>
                  <a:lnTo>
                    <a:pt x="55388" y="375558"/>
                  </a:lnTo>
                  <a:lnTo>
                    <a:pt x="56628" y="385854"/>
                  </a:lnTo>
                  <a:lnTo>
                    <a:pt x="56995" y="373735"/>
                  </a:lnTo>
                  <a:lnTo>
                    <a:pt x="49591" y="329304"/>
                  </a:lnTo>
                  <a:lnTo>
                    <a:pt x="45385" y="293833"/>
                  </a:lnTo>
                  <a:lnTo>
                    <a:pt x="37436" y="253689"/>
                  </a:lnTo>
                  <a:lnTo>
                    <a:pt x="28379" y="208281"/>
                  </a:lnTo>
                  <a:lnTo>
                    <a:pt x="21814" y="161312"/>
                  </a:lnTo>
                  <a:lnTo>
                    <a:pt x="17047" y="116705"/>
                  </a:lnTo>
                  <a:lnTo>
                    <a:pt x="11754" y="73854"/>
                  </a:lnTo>
                  <a:lnTo>
                    <a:pt x="9965" y="32193"/>
                  </a:lnTo>
                  <a:lnTo>
                    <a:pt x="9564" y="3495"/>
                  </a:lnTo>
                  <a:lnTo>
                    <a:pt x="11668" y="2218"/>
                  </a:lnTo>
                  <a:lnTo>
                    <a:pt x="41100" y="0"/>
                  </a:lnTo>
                  <a:lnTo>
                    <a:pt x="86120" y="7247"/>
                  </a:lnTo>
                  <a:lnTo>
                    <a:pt x="125706" y="8614"/>
                  </a:lnTo>
                  <a:lnTo>
                    <a:pt x="173065" y="9018"/>
                  </a:lnTo>
                  <a:lnTo>
                    <a:pt x="217513" y="14212"/>
                  </a:lnTo>
                  <a:lnTo>
                    <a:pt x="257925" y="18883"/>
                  </a:lnTo>
                  <a:lnTo>
                    <a:pt x="323850" y="377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SMARTInkShape-1323"/>
            <p:cNvSpPr/>
            <p:nvPr>
              <p:custDataLst>
                <p:tags r:id="rId68"/>
              </p:custDataLst>
            </p:nvPr>
          </p:nvSpPr>
          <p:spPr>
            <a:xfrm>
              <a:off x="6057900" y="4791075"/>
              <a:ext cx="300550" cy="457201"/>
            </a:xfrm>
            <a:custGeom>
              <a:avLst/>
              <a:gdLst/>
              <a:ahLst/>
              <a:cxnLst/>
              <a:rect l="0" t="0" r="0" b="0"/>
              <a:pathLst>
                <a:path w="300550" h="457201">
                  <a:moveTo>
                    <a:pt x="228600" y="0"/>
                  </a:moveTo>
                  <a:lnTo>
                    <a:pt x="228600" y="0"/>
                  </a:lnTo>
                  <a:lnTo>
                    <a:pt x="251393" y="24909"/>
                  </a:lnTo>
                  <a:lnTo>
                    <a:pt x="272821" y="70169"/>
                  </a:lnTo>
                  <a:lnTo>
                    <a:pt x="288527" y="108288"/>
                  </a:lnTo>
                  <a:lnTo>
                    <a:pt x="299979" y="141094"/>
                  </a:lnTo>
                  <a:lnTo>
                    <a:pt x="300549" y="182211"/>
                  </a:lnTo>
                  <a:lnTo>
                    <a:pt x="295502" y="216450"/>
                  </a:lnTo>
                  <a:lnTo>
                    <a:pt x="280761" y="253574"/>
                  </a:lnTo>
                  <a:lnTo>
                    <a:pt x="260871" y="284683"/>
                  </a:lnTo>
                  <a:lnTo>
                    <a:pt x="228049" y="312951"/>
                  </a:lnTo>
                  <a:lnTo>
                    <a:pt x="185281" y="335202"/>
                  </a:lnTo>
                  <a:lnTo>
                    <a:pt x="139095" y="355200"/>
                  </a:lnTo>
                  <a:lnTo>
                    <a:pt x="107681" y="368123"/>
                  </a:lnTo>
                  <a:lnTo>
                    <a:pt x="0" y="457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SMARTInkShape-1324"/>
            <p:cNvSpPr/>
            <p:nvPr>
              <p:custDataLst>
                <p:tags r:id="rId69"/>
              </p:custDataLst>
            </p:nvPr>
          </p:nvSpPr>
          <p:spPr>
            <a:xfrm>
              <a:off x="6191250" y="4886359"/>
              <a:ext cx="133351" cy="102675"/>
            </a:xfrm>
            <a:custGeom>
              <a:avLst/>
              <a:gdLst/>
              <a:ahLst/>
              <a:cxnLst/>
              <a:rect l="0" t="0" r="0" b="0"/>
              <a:pathLst>
                <a:path w="133351" h="102675">
                  <a:moveTo>
                    <a:pt x="0" y="9491"/>
                  </a:moveTo>
                  <a:lnTo>
                    <a:pt x="0" y="9491"/>
                  </a:lnTo>
                  <a:lnTo>
                    <a:pt x="0" y="1290"/>
                  </a:lnTo>
                  <a:lnTo>
                    <a:pt x="43312" y="18"/>
                  </a:lnTo>
                  <a:lnTo>
                    <a:pt x="47925" y="0"/>
                  </a:lnTo>
                  <a:lnTo>
                    <a:pt x="74643" y="10089"/>
                  </a:lnTo>
                  <a:lnTo>
                    <a:pt x="86091" y="17871"/>
                  </a:lnTo>
                  <a:lnTo>
                    <a:pt x="89144" y="21427"/>
                  </a:lnTo>
                  <a:lnTo>
                    <a:pt x="90121" y="25916"/>
                  </a:lnTo>
                  <a:lnTo>
                    <a:pt x="88384" y="36546"/>
                  </a:lnTo>
                  <a:lnTo>
                    <a:pt x="86440" y="40228"/>
                  </a:lnTo>
                  <a:lnTo>
                    <a:pt x="84085" y="42682"/>
                  </a:lnTo>
                  <a:lnTo>
                    <a:pt x="37488" y="62588"/>
                  </a:lnTo>
                  <a:lnTo>
                    <a:pt x="32536" y="64840"/>
                  </a:lnTo>
                  <a:lnTo>
                    <a:pt x="31216" y="67556"/>
                  </a:lnTo>
                  <a:lnTo>
                    <a:pt x="29749" y="76220"/>
                  </a:lnTo>
                  <a:lnTo>
                    <a:pt x="31474" y="80436"/>
                  </a:lnTo>
                  <a:lnTo>
                    <a:pt x="39036" y="87941"/>
                  </a:lnTo>
                  <a:lnTo>
                    <a:pt x="49452" y="91982"/>
                  </a:lnTo>
                  <a:lnTo>
                    <a:pt x="96247" y="102471"/>
                  </a:lnTo>
                  <a:lnTo>
                    <a:pt x="112626" y="102674"/>
                  </a:lnTo>
                  <a:lnTo>
                    <a:pt x="123434" y="99236"/>
                  </a:lnTo>
                  <a:lnTo>
                    <a:pt x="126740" y="96838"/>
                  </a:lnTo>
                  <a:lnTo>
                    <a:pt x="133350" y="8569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SMARTInkShape-1325"/>
            <p:cNvSpPr/>
            <p:nvPr>
              <p:custDataLst>
                <p:tags r:id="rId70"/>
              </p:custDataLst>
            </p:nvPr>
          </p:nvSpPr>
          <p:spPr>
            <a:xfrm>
              <a:off x="6080009" y="4943867"/>
              <a:ext cx="120767" cy="180584"/>
            </a:xfrm>
            <a:custGeom>
              <a:avLst/>
              <a:gdLst/>
              <a:ahLst/>
              <a:cxnLst/>
              <a:rect l="0" t="0" r="0" b="0"/>
              <a:pathLst>
                <a:path w="120767" h="180584">
                  <a:moveTo>
                    <a:pt x="120766" y="9133"/>
                  </a:moveTo>
                  <a:lnTo>
                    <a:pt x="120766" y="9133"/>
                  </a:lnTo>
                  <a:lnTo>
                    <a:pt x="115710" y="4077"/>
                  </a:lnTo>
                  <a:lnTo>
                    <a:pt x="107583" y="1594"/>
                  </a:lnTo>
                  <a:lnTo>
                    <a:pt x="85119" y="0"/>
                  </a:lnTo>
                  <a:lnTo>
                    <a:pt x="56464" y="4781"/>
                  </a:lnTo>
                  <a:lnTo>
                    <a:pt x="36096" y="26954"/>
                  </a:lnTo>
                  <a:lnTo>
                    <a:pt x="7262" y="71214"/>
                  </a:lnTo>
                  <a:lnTo>
                    <a:pt x="0" y="86206"/>
                  </a:lnTo>
                  <a:lnTo>
                    <a:pt x="1097" y="85916"/>
                  </a:lnTo>
                  <a:lnTo>
                    <a:pt x="7960" y="77125"/>
                  </a:lnTo>
                  <a:lnTo>
                    <a:pt x="13812" y="76686"/>
                  </a:lnTo>
                  <a:lnTo>
                    <a:pt x="28781" y="84665"/>
                  </a:lnTo>
                  <a:lnTo>
                    <a:pt x="56657" y="109112"/>
                  </a:lnTo>
                  <a:lnTo>
                    <a:pt x="83879" y="147574"/>
                  </a:lnTo>
                  <a:lnTo>
                    <a:pt x="85591" y="153285"/>
                  </a:lnTo>
                  <a:lnTo>
                    <a:pt x="85674" y="158151"/>
                  </a:lnTo>
                  <a:lnTo>
                    <a:pt x="84672" y="162453"/>
                  </a:lnTo>
                  <a:lnTo>
                    <a:pt x="80828" y="166380"/>
                  </a:lnTo>
                  <a:lnTo>
                    <a:pt x="54091" y="1805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SMARTInkShape-1326"/>
            <p:cNvSpPr/>
            <p:nvPr>
              <p:custDataLst>
                <p:tags r:id="rId71"/>
              </p:custDataLst>
            </p:nvPr>
          </p:nvSpPr>
          <p:spPr>
            <a:xfrm>
              <a:off x="5905500" y="4848225"/>
              <a:ext cx="95251" cy="381001"/>
            </a:xfrm>
            <a:custGeom>
              <a:avLst/>
              <a:gdLst/>
              <a:ahLst/>
              <a:cxnLst/>
              <a:rect l="0" t="0" r="0" b="0"/>
              <a:pathLst>
                <a:path w="95251" h="381001">
                  <a:moveTo>
                    <a:pt x="95250" y="0"/>
                  </a:moveTo>
                  <a:lnTo>
                    <a:pt x="95250" y="0"/>
                  </a:lnTo>
                  <a:lnTo>
                    <a:pt x="95250" y="5056"/>
                  </a:lnTo>
                  <a:lnTo>
                    <a:pt x="87049" y="40704"/>
                  </a:lnTo>
                  <a:lnTo>
                    <a:pt x="86117" y="82616"/>
                  </a:lnTo>
                  <a:lnTo>
                    <a:pt x="80785" y="120082"/>
                  </a:lnTo>
                  <a:lnTo>
                    <a:pt x="72502" y="156347"/>
                  </a:lnTo>
                  <a:lnTo>
                    <a:pt x="60222" y="199982"/>
                  </a:lnTo>
                  <a:lnTo>
                    <a:pt x="50770" y="235878"/>
                  </a:lnTo>
                  <a:lnTo>
                    <a:pt x="41266" y="273325"/>
                  </a:lnTo>
                  <a:lnTo>
                    <a:pt x="31748" y="310173"/>
                  </a:lnTo>
                  <a:lnTo>
                    <a:pt x="0" y="3810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SMARTInkShape-1327"/>
            <p:cNvSpPr/>
            <p:nvPr>
              <p:custDataLst>
                <p:tags r:id="rId72"/>
              </p:custDataLst>
            </p:nvPr>
          </p:nvSpPr>
          <p:spPr>
            <a:xfrm>
              <a:off x="5610341" y="4925449"/>
              <a:ext cx="244864" cy="179952"/>
            </a:xfrm>
            <a:custGeom>
              <a:avLst/>
              <a:gdLst/>
              <a:ahLst/>
              <a:cxnLst/>
              <a:rect l="0" t="0" r="0" b="0"/>
              <a:pathLst>
                <a:path w="244864" h="179952">
                  <a:moveTo>
                    <a:pt x="9409" y="46601"/>
                  </a:moveTo>
                  <a:lnTo>
                    <a:pt x="9409" y="46601"/>
                  </a:lnTo>
                  <a:lnTo>
                    <a:pt x="9409" y="41114"/>
                  </a:lnTo>
                  <a:lnTo>
                    <a:pt x="9409" y="84398"/>
                  </a:lnTo>
                  <a:lnTo>
                    <a:pt x="8351" y="100722"/>
                  </a:lnTo>
                  <a:lnTo>
                    <a:pt x="0" y="131906"/>
                  </a:lnTo>
                  <a:lnTo>
                    <a:pt x="9592" y="89049"/>
                  </a:lnTo>
                  <a:lnTo>
                    <a:pt x="22420" y="44951"/>
                  </a:lnTo>
                  <a:lnTo>
                    <a:pt x="39966" y="10644"/>
                  </a:lnTo>
                  <a:lnTo>
                    <a:pt x="46979" y="4163"/>
                  </a:lnTo>
                  <a:lnTo>
                    <a:pt x="55048" y="0"/>
                  </a:lnTo>
                  <a:lnTo>
                    <a:pt x="58973" y="2254"/>
                  </a:lnTo>
                  <a:lnTo>
                    <a:pt x="61502" y="4336"/>
                  </a:lnTo>
                  <a:lnTo>
                    <a:pt x="79372" y="47908"/>
                  </a:lnTo>
                  <a:lnTo>
                    <a:pt x="87610" y="81215"/>
                  </a:lnTo>
                  <a:lnTo>
                    <a:pt x="95003" y="94000"/>
                  </a:lnTo>
                  <a:lnTo>
                    <a:pt x="124788" y="48082"/>
                  </a:lnTo>
                  <a:lnTo>
                    <a:pt x="136888" y="36676"/>
                  </a:lnTo>
                  <a:lnTo>
                    <a:pt x="149323" y="31607"/>
                  </a:lnTo>
                  <a:lnTo>
                    <a:pt x="168222" y="28752"/>
                  </a:lnTo>
                  <a:lnTo>
                    <a:pt x="197341" y="38020"/>
                  </a:lnTo>
                  <a:lnTo>
                    <a:pt x="222667" y="54171"/>
                  </a:lnTo>
                  <a:lnTo>
                    <a:pt x="238519" y="72363"/>
                  </a:lnTo>
                  <a:lnTo>
                    <a:pt x="244863" y="101271"/>
                  </a:lnTo>
                  <a:lnTo>
                    <a:pt x="238009" y="1799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SMARTInkShape-1328"/>
            <p:cNvSpPr/>
            <p:nvPr>
              <p:custDataLst>
                <p:tags r:id="rId73"/>
              </p:custDataLst>
            </p:nvPr>
          </p:nvSpPr>
          <p:spPr>
            <a:xfrm>
              <a:off x="5249599" y="4820677"/>
              <a:ext cx="176160" cy="283206"/>
            </a:xfrm>
            <a:custGeom>
              <a:avLst/>
              <a:gdLst/>
              <a:ahLst/>
              <a:cxnLst/>
              <a:rect l="0" t="0" r="0" b="0"/>
              <a:pathLst>
                <a:path w="176160" h="283206">
                  <a:moveTo>
                    <a:pt x="8201" y="46598"/>
                  </a:moveTo>
                  <a:lnTo>
                    <a:pt x="8201" y="46598"/>
                  </a:lnTo>
                  <a:lnTo>
                    <a:pt x="0" y="38397"/>
                  </a:lnTo>
                  <a:lnTo>
                    <a:pt x="4125" y="27352"/>
                  </a:lnTo>
                  <a:lnTo>
                    <a:pt x="27220" y="10674"/>
                  </a:lnTo>
                  <a:lnTo>
                    <a:pt x="70986" y="2440"/>
                  </a:lnTo>
                  <a:lnTo>
                    <a:pt x="109001" y="0"/>
                  </a:lnTo>
                  <a:lnTo>
                    <a:pt x="145430" y="9390"/>
                  </a:lnTo>
                  <a:lnTo>
                    <a:pt x="161972" y="22653"/>
                  </a:lnTo>
                  <a:lnTo>
                    <a:pt x="171794" y="38072"/>
                  </a:lnTo>
                  <a:lnTo>
                    <a:pt x="176159" y="51981"/>
                  </a:lnTo>
                  <a:lnTo>
                    <a:pt x="168504" y="86881"/>
                  </a:lnTo>
                  <a:lnTo>
                    <a:pt x="147773" y="130736"/>
                  </a:lnTo>
                  <a:lnTo>
                    <a:pt x="118869" y="171207"/>
                  </a:lnTo>
                  <a:lnTo>
                    <a:pt x="84511" y="213095"/>
                  </a:lnTo>
                  <a:lnTo>
                    <a:pt x="44195" y="258065"/>
                  </a:lnTo>
                  <a:lnTo>
                    <a:pt x="38547" y="263776"/>
                  </a:lnTo>
                  <a:lnTo>
                    <a:pt x="35840" y="268641"/>
                  </a:lnTo>
                  <a:lnTo>
                    <a:pt x="35094" y="272944"/>
                  </a:lnTo>
                  <a:lnTo>
                    <a:pt x="35654" y="276870"/>
                  </a:lnTo>
                  <a:lnTo>
                    <a:pt x="39203" y="279488"/>
                  </a:lnTo>
                  <a:lnTo>
                    <a:pt x="51613" y="282396"/>
                  </a:lnTo>
                  <a:lnTo>
                    <a:pt x="98543" y="283205"/>
                  </a:lnTo>
                  <a:lnTo>
                    <a:pt x="160601" y="27519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SMARTInkShape-1329"/>
            <p:cNvSpPr/>
            <p:nvPr>
              <p:custDataLst>
                <p:tags r:id="rId74"/>
              </p:custDataLst>
            </p:nvPr>
          </p:nvSpPr>
          <p:spPr>
            <a:xfrm>
              <a:off x="5086731" y="4648200"/>
              <a:ext cx="161545" cy="542926"/>
            </a:xfrm>
            <a:custGeom>
              <a:avLst/>
              <a:gdLst/>
              <a:ahLst/>
              <a:cxnLst/>
              <a:rect l="0" t="0" r="0" b="0"/>
              <a:pathLst>
                <a:path w="161545" h="542926">
                  <a:moveTo>
                    <a:pt x="132969" y="0"/>
                  </a:moveTo>
                  <a:lnTo>
                    <a:pt x="132969" y="0"/>
                  </a:lnTo>
                  <a:lnTo>
                    <a:pt x="127913" y="0"/>
                  </a:lnTo>
                  <a:lnTo>
                    <a:pt x="122608" y="5645"/>
                  </a:lnTo>
                  <a:lnTo>
                    <a:pt x="93309" y="53189"/>
                  </a:lnTo>
                  <a:lnTo>
                    <a:pt x="66613" y="100112"/>
                  </a:lnTo>
                  <a:lnTo>
                    <a:pt x="47339" y="141494"/>
                  </a:lnTo>
                  <a:lnTo>
                    <a:pt x="31044" y="186210"/>
                  </a:lnTo>
                  <a:lnTo>
                    <a:pt x="23111" y="220344"/>
                  </a:lnTo>
                  <a:lnTo>
                    <a:pt x="16057" y="253153"/>
                  </a:lnTo>
                  <a:lnTo>
                    <a:pt x="9394" y="285373"/>
                  </a:lnTo>
                  <a:lnTo>
                    <a:pt x="3964" y="317333"/>
                  </a:lnTo>
                  <a:lnTo>
                    <a:pt x="906" y="364017"/>
                  </a:lnTo>
                  <a:lnTo>
                    <a:pt x="0" y="405131"/>
                  </a:lnTo>
                  <a:lnTo>
                    <a:pt x="1848" y="443066"/>
                  </a:lnTo>
                  <a:lnTo>
                    <a:pt x="20363" y="484865"/>
                  </a:lnTo>
                  <a:lnTo>
                    <a:pt x="44404" y="518639"/>
                  </a:lnTo>
                  <a:lnTo>
                    <a:pt x="68274" y="534083"/>
                  </a:lnTo>
                  <a:lnTo>
                    <a:pt x="161544" y="5429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SMARTInkShape-1330"/>
            <p:cNvSpPr/>
            <p:nvPr>
              <p:custDataLst>
                <p:tags r:id="rId75"/>
              </p:custDataLst>
            </p:nvPr>
          </p:nvSpPr>
          <p:spPr>
            <a:xfrm>
              <a:off x="4886325" y="4457700"/>
              <a:ext cx="208656" cy="866776"/>
            </a:xfrm>
            <a:custGeom>
              <a:avLst/>
              <a:gdLst/>
              <a:ahLst/>
              <a:cxnLst/>
              <a:rect l="0" t="0" r="0" b="0"/>
              <a:pathLst>
                <a:path w="208656" h="866776">
                  <a:moveTo>
                    <a:pt x="28575" y="0"/>
                  </a:moveTo>
                  <a:lnTo>
                    <a:pt x="28575" y="0"/>
                  </a:lnTo>
                  <a:lnTo>
                    <a:pt x="23519" y="5056"/>
                  </a:lnTo>
                  <a:lnTo>
                    <a:pt x="26681" y="18828"/>
                  </a:lnTo>
                  <a:lnTo>
                    <a:pt x="45957" y="57107"/>
                  </a:lnTo>
                  <a:lnTo>
                    <a:pt x="70148" y="103904"/>
                  </a:lnTo>
                  <a:lnTo>
                    <a:pt x="88988" y="147673"/>
                  </a:lnTo>
                  <a:lnTo>
                    <a:pt x="109034" y="195214"/>
                  </a:lnTo>
                  <a:lnTo>
                    <a:pt x="125718" y="230695"/>
                  </a:lnTo>
                  <a:lnTo>
                    <a:pt x="140895" y="264809"/>
                  </a:lnTo>
                  <a:lnTo>
                    <a:pt x="153636" y="298668"/>
                  </a:lnTo>
                  <a:lnTo>
                    <a:pt x="162827" y="334883"/>
                  </a:lnTo>
                  <a:lnTo>
                    <a:pt x="173262" y="369323"/>
                  </a:lnTo>
                  <a:lnTo>
                    <a:pt x="183897" y="403327"/>
                  </a:lnTo>
                  <a:lnTo>
                    <a:pt x="192152" y="439607"/>
                  </a:lnTo>
                  <a:lnTo>
                    <a:pt x="199348" y="476898"/>
                  </a:lnTo>
                  <a:lnTo>
                    <a:pt x="205016" y="514638"/>
                  </a:lnTo>
                  <a:lnTo>
                    <a:pt x="207535" y="552578"/>
                  </a:lnTo>
                  <a:lnTo>
                    <a:pt x="208655" y="587785"/>
                  </a:lnTo>
                  <a:lnTo>
                    <a:pt x="206463" y="634533"/>
                  </a:lnTo>
                  <a:lnTo>
                    <a:pt x="196288" y="678018"/>
                  </a:lnTo>
                  <a:lnTo>
                    <a:pt x="184606" y="706683"/>
                  </a:lnTo>
                  <a:lnTo>
                    <a:pt x="151236" y="753778"/>
                  </a:lnTo>
                  <a:lnTo>
                    <a:pt x="114070" y="798476"/>
                  </a:lnTo>
                  <a:lnTo>
                    <a:pt x="75096" y="830275"/>
                  </a:lnTo>
                  <a:lnTo>
                    <a:pt x="0" y="8667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SMARTInkShape-1331"/>
            <p:cNvSpPr/>
            <p:nvPr>
              <p:custDataLst>
                <p:tags r:id="rId76"/>
              </p:custDataLst>
            </p:nvPr>
          </p:nvSpPr>
          <p:spPr>
            <a:xfrm>
              <a:off x="4581525" y="4955436"/>
              <a:ext cx="251778" cy="363558"/>
            </a:xfrm>
            <a:custGeom>
              <a:avLst/>
              <a:gdLst/>
              <a:ahLst/>
              <a:cxnLst/>
              <a:rect l="0" t="0" r="0" b="0"/>
              <a:pathLst>
                <a:path w="251778" h="363558">
                  <a:moveTo>
                    <a:pt x="228600" y="7089"/>
                  </a:moveTo>
                  <a:lnTo>
                    <a:pt x="228600" y="7089"/>
                  </a:lnTo>
                  <a:lnTo>
                    <a:pt x="214411" y="7089"/>
                  </a:lnTo>
                  <a:lnTo>
                    <a:pt x="208888" y="9911"/>
                  </a:lnTo>
                  <a:lnTo>
                    <a:pt x="163916" y="39592"/>
                  </a:lnTo>
                  <a:lnTo>
                    <a:pt x="120207" y="80984"/>
                  </a:lnTo>
                  <a:lnTo>
                    <a:pt x="102767" y="108234"/>
                  </a:lnTo>
                  <a:lnTo>
                    <a:pt x="101320" y="113677"/>
                  </a:lnTo>
                  <a:lnTo>
                    <a:pt x="101413" y="118364"/>
                  </a:lnTo>
                  <a:lnTo>
                    <a:pt x="102534" y="122548"/>
                  </a:lnTo>
                  <a:lnTo>
                    <a:pt x="105397" y="124278"/>
                  </a:lnTo>
                  <a:lnTo>
                    <a:pt x="109423" y="124373"/>
                  </a:lnTo>
                  <a:lnTo>
                    <a:pt x="144742" y="113119"/>
                  </a:lnTo>
                  <a:lnTo>
                    <a:pt x="180633" y="90850"/>
                  </a:lnTo>
                  <a:lnTo>
                    <a:pt x="221357" y="51238"/>
                  </a:lnTo>
                  <a:lnTo>
                    <a:pt x="250666" y="5784"/>
                  </a:lnTo>
                  <a:lnTo>
                    <a:pt x="251777" y="3044"/>
                  </a:lnTo>
                  <a:lnTo>
                    <a:pt x="251460" y="1217"/>
                  </a:lnTo>
                  <a:lnTo>
                    <a:pt x="250190" y="0"/>
                  </a:lnTo>
                  <a:lnTo>
                    <a:pt x="249344" y="246"/>
                  </a:lnTo>
                  <a:lnTo>
                    <a:pt x="248779" y="1468"/>
                  </a:lnTo>
                  <a:lnTo>
                    <a:pt x="247716" y="43388"/>
                  </a:lnTo>
                  <a:lnTo>
                    <a:pt x="247679" y="74728"/>
                  </a:lnTo>
                  <a:lnTo>
                    <a:pt x="247663" y="112292"/>
                  </a:lnTo>
                  <a:lnTo>
                    <a:pt x="247656" y="150154"/>
                  </a:lnTo>
                  <a:lnTo>
                    <a:pt x="247652" y="197058"/>
                  </a:lnTo>
                  <a:lnTo>
                    <a:pt x="240046" y="243227"/>
                  </a:lnTo>
                  <a:lnTo>
                    <a:pt x="228353" y="282922"/>
                  </a:lnTo>
                  <a:lnTo>
                    <a:pt x="215851" y="316280"/>
                  </a:lnTo>
                  <a:lnTo>
                    <a:pt x="203884" y="327246"/>
                  </a:lnTo>
                  <a:lnTo>
                    <a:pt x="159441" y="354382"/>
                  </a:lnTo>
                  <a:lnTo>
                    <a:pt x="118278" y="363557"/>
                  </a:lnTo>
                  <a:lnTo>
                    <a:pt x="86904" y="362358"/>
                  </a:lnTo>
                  <a:lnTo>
                    <a:pt x="0" y="3404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SMARTInkShape-1332"/>
            <p:cNvSpPr/>
            <p:nvPr>
              <p:custDataLst>
                <p:tags r:id="rId77"/>
              </p:custDataLst>
            </p:nvPr>
          </p:nvSpPr>
          <p:spPr>
            <a:xfrm>
              <a:off x="4429125" y="4857750"/>
              <a:ext cx="95251" cy="266701"/>
            </a:xfrm>
            <a:custGeom>
              <a:avLst/>
              <a:gdLst/>
              <a:ahLst/>
              <a:cxnLst/>
              <a:rect l="0" t="0" r="0" b="0"/>
              <a:pathLst>
                <a:path w="95251" h="266701">
                  <a:moveTo>
                    <a:pt x="95250" y="0"/>
                  </a:moveTo>
                  <a:lnTo>
                    <a:pt x="95250" y="0"/>
                  </a:lnTo>
                  <a:lnTo>
                    <a:pt x="90194" y="36628"/>
                  </a:lnTo>
                  <a:lnTo>
                    <a:pt x="77945" y="75909"/>
                  </a:lnTo>
                  <a:lnTo>
                    <a:pt x="59063" y="117065"/>
                  </a:lnTo>
                  <a:lnTo>
                    <a:pt x="44828" y="160589"/>
                  </a:lnTo>
                  <a:lnTo>
                    <a:pt x="31825" y="199761"/>
                  </a:lnTo>
                  <a:lnTo>
                    <a:pt x="19065" y="232429"/>
                  </a:lnTo>
                  <a:lnTo>
                    <a:pt x="0" y="2667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SMARTInkShape-1333"/>
            <p:cNvSpPr/>
            <p:nvPr>
              <p:custDataLst>
                <p:tags r:id="rId78"/>
              </p:custDataLst>
            </p:nvPr>
          </p:nvSpPr>
          <p:spPr>
            <a:xfrm>
              <a:off x="4453336" y="4933950"/>
              <a:ext cx="194865" cy="190501"/>
            </a:xfrm>
            <a:custGeom>
              <a:avLst/>
              <a:gdLst/>
              <a:ahLst/>
              <a:cxnLst/>
              <a:rect l="0" t="0" r="0" b="0"/>
              <a:pathLst>
                <a:path w="194865" h="190501">
                  <a:moveTo>
                    <a:pt x="166289" y="0"/>
                  </a:moveTo>
                  <a:lnTo>
                    <a:pt x="166289" y="0"/>
                  </a:lnTo>
                  <a:lnTo>
                    <a:pt x="166289" y="5057"/>
                  </a:lnTo>
                  <a:lnTo>
                    <a:pt x="151119" y="18314"/>
                  </a:lnTo>
                  <a:lnTo>
                    <a:pt x="104457" y="47244"/>
                  </a:lnTo>
                  <a:lnTo>
                    <a:pt x="70357" y="62564"/>
                  </a:lnTo>
                  <a:lnTo>
                    <a:pt x="30856" y="78980"/>
                  </a:lnTo>
                  <a:lnTo>
                    <a:pt x="0" y="92898"/>
                  </a:lnTo>
                  <a:lnTo>
                    <a:pt x="396" y="95799"/>
                  </a:lnTo>
                  <a:lnTo>
                    <a:pt x="6481" y="104666"/>
                  </a:lnTo>
                  <a:lnTo>
                    <a:pt x="41785" y="126547"/>
                  </a:lnTo>
                  <a:lnTo>
                    <a:pt x="80430" y="142158"/>
                  </a:lnTo>
                  <a:lnTo>
                    <a:pt x="118638" y="155434"/>
                  </a:lnTo>
                  <a:lnTo>
                    <a:pt x="162247" y="174793"/>
                  </a:lnTo>
                  <a:lnTo>
                    <a:pt x="194864" y="190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SMARTInkShape-1334"/>
            <p:cNvSpPr/>
            <p:nvPr>
              <p:custDataLst>
                <p:tags r:id="rId79"/>
              </p:custDataLst>
            </p:nvPr>
          </p:nvSpPr>
          <p:spPr>
            <a:xfrm>
              <a:off x="4696840" y="4648200"/>
              <a:ext cx="243023" cy="203432"/>
            </a:xfrm>
            <a:custGeom>
              <a:avLst/>
              <a:gdLst/>
              <a:ahLst/>
              <a:cxnLst/>
              <a:rect l="0" t="0" r="0" b="0"/>
              <a:pathLst>
                <a:path w="243023" h="203432">
                  <a:moveTo>
                    <a:pt x="160910" y="0"/>
                  </a:moveTo>
                  <a:lnTo>
                    <a:pt x="160910" y="0"/>
                  </a:lnTo>
                  <a:lnTo>
                    <a:pt x="155854" y="5056"/>
                  </a:lnTo>
                  <a:lnTo>
                    <a:pt x="150549" y="7539"/>
                  </a:lnTo>
                  <a:lnTo>
                    <a:pt x="147653" y="8201"/>
                  </a:lnTo>
                  <a:lnTo>
                    <a:pt x="108717" y="32895"/>
                  </a:lnTo>
                  <a:lnTo>
                    <a:pt x="66639" y="62472"/>
                  </a:lnTo>
                  <a:lnTo>
                    <a:pt x="36416" y="88697"/>
                  </a:lnTo>
                  <a:lnTo>
                    <a:pt x="6696" y="128040"/>
                  </a:lnTo>
                  <a:lnTo>
                    <a:pt x="509" y="162758"/>
                  </a:lnTo>
                  <a:lnTo>
                    <a:pt x="0" y="172005"/>
                  </a:lnTo>
                  <a:lnTo>
                    <a:pt x="1779" y="179228"/>
                  </a:lnTo>
                  <a:lnTo>
                    <a:pt x="9399" y="190076"/>
                  </a:lnTo>
                  <a:lnTo>
                    <a:pt x="40758" y="202134"/>
                  </a:lnTo>
                  <a:lnTo>
                    <a:pt x="71526" y="203431"/>
                  </a:lnTo>
                  <a:lnTo>
                    <a:pt x="118904" y="198212"/>
                  </a:lnTo>
                  <a:lnTo>
                    <a:pt x="156930" y="189963"/>
                  </a:lnTo>
                  <a:lnTo>
                    <a:pt x="177133" y="182853"/>
                  </a:lnTo>
                  <a:lnTo>
                    <a:pt x="214094" y="154986"/>
                  </a:lnTo>
                  <a:lnTo>
                    <a:pt x="233701" y="131294"/>
                  </a:lnTo>
                  <a:lnTo>
                    <a:pt x="240887" y="110564"/>
                  </a:lnTo>
                  <a:lnTo>
                    <a:pt x="243022" y="89356"/>
                  </a:lnTo>
                  <a:lnTo>
                    <a:pt x="240443" y="72875"/>
                  </a:lnTo>
                  <a:lnTo>
                    <a:pt x="227984" y="51696"/>
                  </a:lnTo>
                  <a:lnTo>
                    <a:pt x="215944" y="37072"/>
                  </a:lnTo>
                  <a:lnTo>
                    <a:pt x="170435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SMARTInkShape-1335"/>
            <p:cNvSpPr/>
            <p:nvPr>
              <p:custDataLst>
                <p:tags r:id="rId80"/>
              </p:custDataLst>
            </p:nvPr>
          </p:nvSpPr>
          <p:spPr>
            <a:xfrm>
              <a:off x="4076700" y="4572039"/>
              <a:ext cx="672463" cy="308199"/>
            </a:xfrm>
            <a:custGeom>
              <a:avLst/>
              <a:gdLst/>
              <a:ahLst/>
              <a:cxnLst/>
              <a:rect l="0" t="0" r="0" b="0"/>
              <a:pathLst>
                <a:path w="672463" h="308199">
                  <a:moveTo>
                    <a:pt x="0" y="57111"/>
                  </a:moveTo>
                  <a:lnTo>
                    <a:pt x="0" y="57111"/>
                  </a:lnTo>
                  <a:lnTo>
                    <a:pt x="5057" y="52055"/>
                  </a:lnTo>
                  <a:lnTo>
                    <a:pt x="44547" y="34319"/>
                  </a:lnTo>
                  <a:lnTo>
                    <a:pt x="87940" y="19526"/>
                  </a:lnTo>
                  <a:lnTo>
                    <a:pt x="124481" y="12461"/>
                  </a:lnTo>
                  <a:lnTo>
                    <a:pt x="162120" y="7545"/>
                  </a:lnTo>
                  <a:lnTo>
                    <a:pt x="207707" y="1459"/>
                  </a:lnTo>
                  <a:lnTo>
                    <a:pt x="248345" y="257"/>
                  </a:lnTo>
                  <a:lnTo>
                    <a:pt x="293315" y="0"/>
                  </a:lnTo>
                  <a:lnTo>
                    <a:pt x="297143" y="1045"/>
                  </a:lnTo>
                  <a:lnTo>
                    <a:pt x="299695" y="2801"/>
                  </a:lnTo>
                  <a:lnTo>
                    <a:pt x="301397" y="5029"/>
                  </a:lnTo>
                  <a:lnTo>
                    <a:pt x="303288" y="10327"/>
                  </a:lnTo>
                  <a:lnTo>
                    <a:pt x="303792" y="13222"/>
                  </a:lnTo>
                  <a:lnTo>
                    <a:pt x="269996" y="58275"/>
                  </a:lnTo>
                  <a:lnTo>
                    <a:pt x="238141" y="102995"/>
                  </a:lnTo>
                  <a:lnTo>
                    <a:pt x="212728" y="145079"/>
                  </a:lnTo>
                  <a:lnTo>
                    <a:pt x="205671" y="162883"/>
                  </a:lnTo>
                  <a:lnTo>
                    <a:pt x="193164" y="209642"/>
                  </a:lnTo>
                  <a:lnTo>
                    <a:pt x="182789" y="252097"/>
                  </a:lnTo>
                  <a:lnTo>
                    <a:pt x="187426" y="268655"/>
                  </a:lnTo>
                  <a:lnTo>
                    <a:pt x="196542" y="284480"/>
                  </a:lnTo>
                  <a:lnTo>
                    <a:pt x="207649" y="295042"/>
                  </a:lnTo>
                  <a:lnTo>
                    <a:pt x="240972" y="306938"/>
                  </a:lnTo>
                  <a:lnTo>
                    <a:pt x="263732" y="308198"/>
                  </a:lnTo>
                  <a:lnTo>
                    <a:pt x="304214" y="300383"/>
                  </a:lnTo>
                  <a:lnTo>
                    <a:pt x="333201" y="286648"/>
                  </a:lnTo>
                  <a:lnTo>
                    <a:pt x="376929" y="247835"/>
                  </a:lnTo>
                  <a:lnTo>
                    <a:pt x="393654" y="224074"/>
                  </a:lnTo>
                  <a:lnTo>
                    <a:pt x="399677" y="199403"/>
                  </a:lnTo>
                  <a:lnTo>
                    <a:pt x="399976" y="159183"/>
                  </a:lnTo>
                  <a:lnTo>
                    <a:pt x="389915" y="132510"/>
                  </a:lnTo>
                  <a:lnTo>
                    <a:pt x="376496" y="119550"/>
                  </a:lnTo>
                  <a:lnTo>
                    <a:pt x="333840" y="85991"/>
                  </a:lnTo>
                  <a:lnTo>
                    <a:pt x="303986" y="64337"/>
                  </a:lnTo>
                  <a:lnTo>
                    <a:pt x="302140" y="60870"/>
                  </a:lnTo>
                  <a:lnTo>
                    <a:pt x="301969" y="57501"/>
                  </a:lnTo>
                  <a:lnTo>
                    <a:pt x="302913" y="54196"/>
                  </a:lnTo>
                  <a:lnTo>
                    <a:pt x="318072" y="47701"/>
                  </a:lnTo>
                  <a:lnTo>
                    <a:pt x="360809" y="39965"/>
                  </a:lnTo>
                  <a:lnTo>
                    <a:pt x="406371" y="38437"/>
                  </a:lnTo>
                  <a:lnTo>
                    <a:pt x="449864" y="38135"/>
                  </a:lnTo>
                  <a:lnTo>
                    <a:pt x="493851" y="43132"/>
                  </a:lnTo>
                  <a:lnTo>
                    <a:pt x="518389" y="51323"/>
                  </a:lnTo>
                  <a:lnTo>
                    <a:pt x="529551" y="60183"/>
                  </a:lnTo>
                  <a:lnTo>
                    <a:pt x="536981" y="71176"/>
                  </a:lnTo>
                  <a:lnTo>
                    <a:pt x="541164" y="89266"/>
                  </a:lnTo>
                  <a:lnTo>
                    <a:pt x="542142" y="101741"/>
                  </a:lnTo>
                  <a:lnTo>
                    <a:pt x="536933" y="114341"/>
                  </a:lnTo>
                  <a:lnTo>
                    <a:pt x="506326" y="158716"/>
                  </a:lnTo>
                  <a:lnTo>
                    <a:pt x="477954" y="201868"/>
                  </a:lnTo>
                  <a:lnTo>
                    <a:pt x="464996" y="234175"/>
                  </a:lnTo>
                  <a:lnTo>
                    <a:pt x="466309" y="258220"/>
                  </a:lnTo>
                  <a:lnTo>
                    <a:pt x="476126" y="287091"/>
                  </a:lnTo>
                  <a:lnTo>
                    <a:pt x="479343" y="292981"/>
                  </a:lnTo>
                  <a:lnTo>
                    <a:pt x="497027" y="302348"/>
                  </a:lnTo>
                  <a:lnTo>
                    <a:pt x="520409" y="307922"/>
                  </a:lnTo>
                  <a:lnTo>
                    <a:pt x="561291" y="305699"/>
                  </a:lnTo>
                  <a:lnTo>
                    <a:pt x="599939" y="299890"/>
                  </a:lnTo>
                  <a:lnTo>
                    <a:pt x="623553" y="291558"/>
                  </a:lnTo>
                  <a:lnTo>
                    <a:pt x="656972" y="265759"/>
                  </a:lnTo>
                  <a:lnTo>
                    <a:pt x="667696" y="253560"/>
                  </a:lnTo>
                  <a:lnTo>
                    <a:pt x="672462" y="241083"/>
                  </a:lnTo>
                  <a:lnTo>
                    <a:pt x="667917" y="196188"/>
                  </a:lnTo>
                  <a:lnTo>
                    <a:pt x="658747" y="170873"/>
                  </a:lnTo>
                  <a:lnTo>
                    <a:pt x="642036" y="149967"/>
                  </a:lnTo>
                  <a:lnTo>
                    <a:pt x="597657" y="111155"/>
                  </a:lnTo>
                  <a:lnTo>
                    <a:pt x="577016" y="93115"/>
                  </a:lnTo>
                  <a:lnTo>
                    <a:pt x="547777" y="79823"/>
                  </a:lnTo>
                  <a:lnTo>
                    <a:pt x="538731" y="76730"/>
                  </a:lnTo>
                  <a:lnTo>
                    <a:pt x="523875" y="6663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SMARTInkShape-1336"/>
            <p:cNvSpPr/>
            <p:nvPr>
              <p:custDataLst>
                <p:tags r:id="rId81"/>
              </p:custDataLst>
            </p:nvPr>
          </p:nvSpPr>
          <p:spPr>
            <a:xfrm>
              <a:off x="4088092" y="4610100"/>
              <a:ext cx="164928" cy="333376"/>
            </a:xfrm>
            <a:custGeom>
              <a:avLst/>
              <a:gdLst/>
              <a:ahLst/>
              <a:cxnLst/>
              <a:rect l="0" t="0" r="0" b="0"/>
              <a:pathLst>
                <a:path w="164928" h="333376">
                  <a:moveTo>
                    <a:pt x="36233" y="0"/>
                  </a:moveTo>
                  <a:lnTo>
                    <a:pt x="36233" y="0"/>
                  </a:lnTo>
                  <a:lnTo>
                    <a:pt x="31177" y="46692"/>
                  </a:lnTo>
                  <a:lnTo>
                    <a:pt x="16935" y="92305"/>
                  </a:lnTo>
                  <a:lnTo>
                    <a:pt x="0" y="121214"/>
                  </a:lnTo>
                  <a:lnTo>
                    <a:pt x="436" y="122084"/>
                  </a:lnTo>
                  <a:lnTo>
                    <a:pt x="3743" y="123051"/>
                  </a:lnTo>
                  <a:lnTo>
                    <a:pt x="8740" y="120659"/>
                  </a:lnTo>
                  <a:lnTo>
                    <a:pt x="16606" y="116068"/>
                  </a:lnTo>
                  <a:lnTo>
                    <a:pt x="41001" y="108592"/>
                  </a:lnTo>
                  <a:lnTo>
                    <a:pt x="87113" y="105529"/>
                  </a:lnTo>
                  <a:lnTo>
                    <a:pt x="95553" y="105278"/>
                  </a:lnTo>
                  <a:lnTo>
                    <a:pt x="127657" y="115037"/>
                  </a:lnTo>
                  <a:lnTo>
                    <a:pt x="146011" y="131208"/>
                  </a:lnTo>
                  <a:lnTo>
                    <a:pt x="159106" y="150390"/>
                  </a:lnTo>
                  <a:lnTo>
                    <a:pt x="164927" y="165970"/>
                  </a:lnTo>
                  <a:lnTo>
                    <a:pt x="163147" y="201812"/>
                  </a:lnTo>
                  <a:lnTo>
                    <a:pt x="153064" y="245063"/>
                  </a:lnTo>
                  <a:lnTo>
                    <a:pt x="142934" y="268168"/>
                  </a:lnTo>
                  <a:lnTo>
                    <a:pt x="109969" y="306457"/>
                  </a:lnTo>
                  <a:lnTo>
                    <a:pt x="74333" y="3333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SMARTInkShape-1337"/>
            <p:cNvSpPr/>
            <p:nvPr>
              <p:custDataLst>
                <p:tags r:id="rId82"/>
              </p:custDataLst>
            </p:nvPr>
          </p:nvSpPr>
          <p:spPr>
            <a:xfrm>
              <a:off x="3896583" y="4448175"/>
              <a:ext cx="199168" cy="600076"/>
            </a:xfrm>
            <a:custGeom>
              <a:avLst/>
              <a:gdLst/>
              <a:ahLst/>
              <a:cxnLst/>
              <a:rect l="0" t="0" r="0" b="0"/>
              <a:pathLst>
                <a:path w="199168" h="600076">
                  <a:moveTo>
                    <a:pt x="151542" y="0"/>
                  </a:moveTo>
                  <a:lnTo>
                    <a:pt x="151542" y="0"/>
                  </a:lnTo>
                  <a:lnTo>
                    <a:pt x="134237" y="19421"/>
                  </a:lnTo>
                  <a:lnTo>
                    <a:pt x="111542" y="66515"/>
                  </a:lnTo>
                  <a:lnTo>
                    <a:pt x="90215" y="112348"/>
                  </a:lnTo>
                  <a:lnTo>
                    <a:pt x="71870" y="149587"/>
                  </a:lnTo>
                  <a:lnTo>
                    <a:pt x="53029" y="187432"/>
                  </a:lnTo>
                  <a:lnTo>
                    <a:pt x="35099" y="225457"/>
                  </a:lnTo>
                  <a:lnTo>
                    <a:pt x="22613" y="263534"/>
                  </a:lnTo>
                  <a:lnTo>
                    <a:pt x="12211" y="301628"/>
                  </a:lnTo>
                  <a:lnTo>
                    <a:pt x="3485" y="338668"/>
                  </a:lnTo>
                  <a:lnTo>
                    <a:pt x="0" y="382987"/>
                  </a:lnTo>
                  <a:lnTo>
                    <a:pt x="2218" y="416866"/>
                  </a:lnTo>
                  <a:lnTo>
                    <a:pt x="12450" y="456759"/>
                  </a:lnTo>
                  <a:lnTo>
                    <a:pt x="32266" y="495213"/>
                  </a:lnTo>
                  <a:lnTo>
                    <a:pt x="51408" y="522791"/>
                  </a:lnTo>
                  <a:lnTo>
                    <a:pt x="97779" y="563718"/>
                  </a:lnTo>
                  <a:lnTo>
                    <a:pt x="142463" y="588649"/>
                  </a:lnTo>
                  <a:lnTo>
                    <a:pt x="199167" y="600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SMARTInkShape-1338"/>
            <p:cNvSpPr/>
            <p:nvPr>
              <p:custDataLst>
                <p:tags r:id="rId83"/>
              </p:custDataLst>
            </p:nvPr>
          </p:nvSpPr>
          <p:spPr>
            <a:xfrm>
              <a:off x="3552825" y="4752975"/>
              <a:ext cx="142876" cy="9526"/>
            </a:xfrm>
            <a:custGeom>
              <a:avLst/>
              <a:gdLst/>
              <a:ahLst/>
              <a:cxnLst/>
              <a:rect l="0" t="0" r="0" b="0"/>
              <a:pathLst>
                <a:path w="142876" h="9526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13184" y="7539"/>
                  </a:lnTo>
                  <a:lnTo>
                    <a:pt x="54849" y="9263"/>
                  </a:lnTo>
                  <a:lnTo>
                    <a:pt x="14287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SMARTInkShape-1339"/>
            <p:cNvSpPr/>
            <p:nvPr>
              <p:custDataLst>
                <p:tags r:id="rId84"/>
              </p:custDataLst>
            </p:nvPr>
          </p:nvSpPr>
          <p:spPr>
            <a:xfrm>
              <a:off x="3543300" y="4657725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41757" y="8642"/>
                  </a:lnTo>
                  <a:lnTo>
                    <a:pt x="11430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SMARTInkShape-1340"/>
            <p:cNvSpPr/>
            <p:nvPr>
              <p:custDataLst>
                <p:tags r:id="rId85"/>
              </p:custDataLst>
            </p:nvPr>
          </p:nvSpPr>
          <p:spPr>
            <a:xfrm>
              <a:off x="3209925" y="4648200"/>
              <a:ext cx="171451" cy="9526"/>
            </a:xfrm>
            <a:custGeom>
              <a:avLst/>
              <a:gdLst/>
              <a:ahLst/>
              <a:cxnLst/>
              <a:rect l="0" t="0" r="0" b="0"/>
              <a:pathLst>
                <a:path w="171451" h="9526">
                  <a:moveTo>
                    <a:pt x="0" y="0"/>
                  </a:moveTo>
                  <a:lnTo>
                    <a:pt x="0" y="0"/>
                  </a:lnTo>
                  <a:lnTo>
                    <a:pt x="45585" y="0"/>
                  </a:lnTo>
                  <a:lnTo>
                    <a:pt x="83636" y="0"/>
                  </a:lnTo>
                  <a:lnTo>
                    <a:pt x="17145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SMARTInkShape-1341"/>
            <p:cNvSpPr/>
            <p:nvPr>
              <p:custDataLst>
                <p:tags r:id="rId86"/>
              </p:custDataLst>
            </p:nvPr>
          </p:nvSpPr>
          <p:spPr>
            <a:xfrm>
              <a:off x="3211806" y="4515328"/>
              <a:ext cx="255295" cy="339067"/>
            </a:xfrm>
            <a:custGeom>
              <a:avLst/>
              <a:gdLst/>
              <a:ahLst/>
              <a:cxnLst/>
              <a:rect l="0" t="0" r="0" b="0"/>
              <a:pathLst>
                <a:path w="255295" h="339067">
                  <a:moveTo>
                    <a:pt x="26694" y="47147"/>
                  </a:moveTo>
                  <a:lnTo>
                    <a:pt x="26694" y="47147"/>
                  </a:lnTo>
                  <a:lnTo>
                    <a:pt x="29516" y="88565"/>
                  </a:lnTo>
                  <a:lnTo>
                    <a:pt x="34895" y="129059"/>
                  </a:lnTo>
                  <a:lnTo>
                    <a:pt x="43562" y="171277"/>
                  </a:lnTo>
                  <a:lnTo>
                    <a:pt x="52643" y="216462"/>
                  </a:lnTo>
                  <a:lnTo>
                    <a:pt x="54491" y="255006"/>
                  </a:lnTo>
                  <a:lnTo>
                    <a:pt x="55038" y="298177"/>
                  </a:lnTo>
                  <a:lnTo>
                    <a:pt x="56225" y="318524"/>
                  </a:lnTo>
                  <a:lnTo>
                    <a:pt x="63456" y="339066"/>
                  </a:lnTo>
                  <a:lnTo>
                    <a:pt x="63902" y="338068"/>
                  </a:lnTo>
                  <a:lnTo>
                    <a:pt x="63472" y="323375"/>
                  </a:lnTo>
                  <a:lnTo>
                    <a:pt x="57203" y="278257"/>
                  </a:lnTo>
                  <a:lnTo>
                    <a:pt x="50594" y="233086"/>
                  </a:lnTo>
                  <a:lnTo>
                    <a:pt x="42125" y="195962"/>
                  </a:lnTo>
                  <a:lnTo>
                    <a:pt x="32913" y="153094"/>
                  </a:lnTo>
                  <a:lnTo>
                    <a:pt x="20318" y="107468"/>
                  </a:lnTo>
                  <a:lnTo>
                    <a:pt x="4466" y="65151"/>
                  </a:lnTo>
                  <a:lnTo>
                    <a:pt x="0" y="47425"/>
                  </a:lnTo>
                  <a:lnTo>
                    <a:pt x="1489" y="43099"/>
                  </a:lnTo>
                  <a:lnTo>
                    <a:pt x="8789" y="35470"/>
                  </a:lnTo>
                  <a:lnTo>
                    <a:pt x="34912" y="20169"/>
                  </a:lnTo>
                  <a:lnTo>
                    <a:pt x="74520" y="12342"/>
                  </a:lnTo>
                  <a:lnTo>
                    <a:pt x="109656" y="4967"/>
                  </a:lnTo>
                  <a:lnTo>
                    <a:pt x="150288" y="1135"/>
                  </a:lnTo>
                  <a:lnTo>
                    <a:pt x="195841" y="0"/>
                  </a:lnTo>
                  <a:lnTo>
                    <a:pt x="255294" y="90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8" name="SMARTInkShape-Group419"/>
          <p:cNvGrpSpPr/>
          <p:nvPr/>
        </p:nvGrpSpPr>
        <p:grpSpPr>
          <a:xfrm>
            <a:off x="4095750" y="5400675"/>
            <a:ext cx="1450762" cy="985440"/>
            <a:chOff x="4095750" y="5400675"/>
            <a:chExt cx="1450762" cy="985440"/>
          </a:xfrm>
        </p:grpSpPr>
        <p:sp>
          <p:nvSpPr>
            <p:cNvPr id="300" name="SMARTInkShape-1342"/>
            <p:cNvSpPr/>
            <p:nvPr>
              <p:custDataLst>
                <p:tags r:id="rId56"/>
              </p:custDataLst>
            </p:nvPr>
          </p:nvSpPr>
          <p:spPr>
            <a:xfrm>
              <a:off x="4819650" y="6019916"/>
              <a:ext cx="266701" cy="366199"/>
            </a:xfrm>
            <a:custGeom>
              <a:avLst/>
              <a:gdLst/>
              <a:ahLst/>
              <a:cxnLst/>
              <a:rect l="0" t="0" r="0" b="0"/>
              <a:pathLst>
                <a:path w="266701" h="366199">
                  <a:moveTo>
                    <a:pt x="0" y="9409"/>
                  </a:moveTo>
                  <a:lnTo>
                    <a:pt x="0" y="9409"/>
                  </a:lnTo>
                  <a:lnTo>
                    <a:pt x="0" y="0"/>
                  </a:lnTo>
                  <a:lnTo>
                    <a:pt x="2822" y="38014"/>
                  </a:lnTo>
                  <a:lnTo>
                    <a:pt x="13257" y="83734"/>
                  </a:lnTo>
                  <a:lnTo>
                    <a:pt x="25510" y="130943"/>
                  </a:lnTo>
                  <a:lnTo>
                    <a:pt x="34958" y="171596"/>
                  </a:lnTo>
                  <a:lnTo>
                    <a:pt x="41290" y="208845"/>
                  </a:lnTo>
                  <a:lnTo>
                    <a:pt x="55861" y="251240"/>
                  </a:lnTo>
                  <a:lnTo>
                    <a:pt x="72143" y="294009"/>
                  </a:lnTo>
                  <a:lnTo>
                    <a:pt x="88373" y="333032"/>
                  </a:lnTo>
                  <a:lnTo>
                    <a:pt x="98544" y="349033"/>
                  </a:lnTo>
                  <a:lnTo>
                    <a:pt x="106592" y="356145"/>
                  </a:lnTo>
                  <a:lnTo>
                    <a:pt x="122129" y="365205"/>
                  </a:lnTo>
                  <a:lnTo>
                    <a:pt x="125870" y="366198"/>
                  </a:lnTo>
                  <a:lnTo>
                    <a:pt x="128363" y="365802"/>
                  </a:lnTo>
                  <a:lnTo>
                    <a:pt x="130025" y="364479"/>
                  </a:lnTo>
                  <a:lnTo>
                    <a:pt x="145785" y="326451"/>
                  </a:lnTo>
                  <a:lnTo>
                    <a:pt x="153915" y="283348"/>
                  </a:lnTo>
                  <a:lnTo>
                    <a:pt x="162375" y="244034"/>
                  </a:lnTo>
                  <a:lnTo>
                    <a:pt x="171583" y="201694"/>
                  </a:lnTo>
                  <a:lnTo>
                    <a:pt x="183836" y="159515"/>
                  </a:lnTo>
                  <a:lnTo>
                    <a:pt x="200873" y="116327"/>
                  </a:lnTo>
                  <a:lnTo>
                    <a:pt x="220536" y="68864"/>
                  </a:lnTo>
                  <a:lnTo>
                    <a:pt x="235670" y="36519"/>
                  </a:lnTo>
                  <a:lnTo>
                    <a:pt x="250921" y="18382"/>
                  </a:lnTo>
                  <a:lnTo>
                    <a:pt x="266700" y="940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SMARTInkShape-1343"/>
            <p:cNvSpPr/>
            <p:nvPr>
              <p:custDataLst>
                <p:tags r:id="rId57"/>
              </p:custDataLst>
            </p:nvPr>
          </p:nvSpPr>
          <p:spPr>
            <a:xfrm>
              <a:off x="4733925" y="5981700"/>
              <a:ext cx="142876" cy="390526"/>
            </a:xfrm>
            <a:custGeom>
              <a:avLst/>
              <a:gdLst/>
              <a:ahLst/>
              <a:cxnLst/>
              <a:rect l="0" t="0" r="0" b="0"/>
              <a:pathLst>
                <a:path w="142876" h="390526">
                  <a:moveTo>
                    <a:pt x="142875" y="0"/>
                  </a:moveTo>
                  <a:lnTo>
                    <a:pt x="142875" y="0"/>
                  </a:lnTo>
                  <a:lnTo>
                    <a:pt x="137819" y="0"/>
                  </a:lnTo>
                  <a:lnTo>
                    <a:pt x="132514" y="5645"/>
                  </a:lnTo>
                  <a:lnTo>
                    <a:pt x="129618" y="10113"/>
                  </a:lnTo>
                  <a:lnTo>
                    <a:pt x="117365" y="53190"/>
                  </a:lnTo>
                  <a:lnTo>
                    <a:pt x="101931" y="97290"/>
                  </a:lnTo>
                  <a:lnTo>
                    <a:pt x="87705" y="136777"/>
                  </a:lnTo>
                  <a:lnTo>
                    <a:pt x="73964" y="181990"/>
                  </a:lnTo>
                  <a:lnTo>
                    <a:pt x="56488" y="226078"/>
                  </a:lnTo>
                  <a:lnTo>
                    <a:pt x="40726" y="265953"/>
                  </a:lnTo>
                  <a:lnTo>
                    <a:pt x="29353" y="304579"/>
                  </a:lnTo>
                  <a:lnTo>
                    <a:pt x="16028" y="350500"/>
                  </a:lnTo>
                  <a:lnTo>
                    <a:pt x="0" y="390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SMARTInkShape-1344"/>
            <p:cNvSpPr/>
            <p:nvPr>
              <p:custDataLst>
                <p:tags r:id="rId58"/>
              </p:custDataLst>
            </p:nvPr>
          </p:nvSpPr>
          <p:spPr>
            <a:xfrm>
              <a:off x="5302454" y="5572125"/>
              <a:ext cx="244058" cy="254490"/>
            </a:xfrm>
            <a:custGeom>
              <a:avLst/>
              <a:gdLst/>
              <a:ahLst/>
              <a:cxnLst/>
              <a:rect l="0" t="0" r="0" b="0"/>
              <a:pathLst>
                <a:path w="244058" h="254490">
                  <a:moveTo>
                    <a:pt x="183946" y="0"/>
                  </a:moveTo>
                  <a:lnTo>
                    <a:pt x="183946" y="0"/>
                  </a:lnTo>
                  <a:lnTo>
                    <a:pt x="178890" y="0"/>
                  </a:lnTo>
                  <a:lnTo>
                    <a:pt x="173585" y="2822"/>
                  </a:lnTo>
                  <a:lnTo>
                    <a:pt x="127036" y="37199"/>
                  </a:lnTo>
                  <a:lnTo>
                    <a:pt x="88744" y="68378"/>
                  </a:lnTo>
                  <a:lnTo>
                    <a:pt x="43900" y="114524"/>
                  </a:lnTo>
                  <a:lnTo>
                    <a:pt x="10752" y="160896"/>
                  </a:lnTo>
                  <a:lnTo>
                    <a:pt x="1843" y="175932"/>
                  </a:lnTo>
                  <a:lnTo>
                    <a:pt x="0" y="195314"/>
                  </a:lnTo>
                  <a:lnTo>
                    <a:pt x="991" y="206409"/>
                  </a:lnTo>
                  <a:lnTo>
                    <a:pt x="10558" y="224382"/>
                  </a:lnTo>
                  <a:lnTo>
                    <a:pt x="25393" y="238367"/>
                  </a:lnTo>
                  <a:lnTo>
                    <a:pt x="42570" y="248110"/>
                  </a:lnTo>
                  <a:lnTo>
                    <a:pt x="70090" y="254489"/>
                  </a:lnTo>
                  <a:lnTo>
                    <a:pt x="98352" y="251323"/>
                  </a:lnTo>
                  <a:lnTo>
                    <a:pt x="145863" y="227412"/>
                  </a:lnTo>
                  <a:lnTo>
                    <a:pt x="192415" y="195635"/>
                  </a:lnTo>
                  <a:lnTo>
                    <a:pt x="207465" y="179024"/>
                  </a:lnTo>
                  <a:lnTo>
                    <a:pt x="226770" y="135944"/>
                  </a:lnTo>
                  <a:lnTo>
                    <a:pt x="240775" y="95762"/>
                  </a:lnTo>
                  <a:lnTo>
                    <a:pt x="244057" y="86066"/>
                  </a:lnTo>
                  <a:lnTo>
                    <a:pt x="243620" y="47138"/>
                  </a:lnTo>
                  <a:lnTo>
                    <a:pt x="233751" y="25889"/>
                  </a:lnTo>
                  <a:lnTo>
                    <a:pt x="226674" y="17259"/>
                  </a:lnTo>
                  <a:lnTo>
                    <a:pt x="210344" y="7671"/>
                  </a:lnTo>
                  <a:lnTo>
                    <a:pt x="15537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SMARTInkShape-1345"/>
            <p:cNvSpPr/>
            <p:nvPr>
              <p:custDataLst>
                <p:tags r:id="rId59"/>
              </p:custDataLst>
            </p:nvPr>
          </p:nvSpPr>
          <p:spPr>
            <a:xfrm>
              <a:off x="5015456" y="5572125"/>
              <a:ext cx="277404" cy="275376"/>
            </a:xfrm>
            <a:custGeom>
              <a:avLst/>
              <a:gdLst/>
              <a:ahLst/>
              <a:cxnLst/>
              <a:rect l="0" t="0" r="0" b="0"/>
              <a:pathLst>
                <a:path w="277404" h="275376">
                  <a:moveTo>
                    <a:pt x="147094" y="0"/>
                  </a:moveTo>
                  <a:lnTo>
                    <a:pt x="147094" y="0"/>
                  </a:lnTo>
                  <a:lnTo>
                    <a:pt x="138432" y="7604"/>
                  </a:lnTo>
                  <a:lnTo>
                    <a:pt x="101333" y="37559"/>
                  </a:lnTo>
                  <a:lnTo>
                    <a:pt x="69342" y="76093"/>
                  </a:lnTo>
                  <a:lnTo>
                    <a:pt x="42639" y="114279"/>
                  </a:lnTo>
                  <a:lnTo>
                    <a:pt x="12728" y="160864"/>
                  </a:lnTo>
                  <a:lnTo>
                    <a:pt x="283" y="201349"/>
                  </a:lnTo>
                  <a:lnTo>
                    <a:pt x="0" y="216841"/>
                  </a:lnTo>
                  <a:lnTo>
                    <a:pt x="1406" y="223936"/>
                  </a:lnTo>
                  <a:lnTo>
                    <a:pt x="24360" y="256018"/>
                  </a:lnTo>
                  <a:lnTo>
                    <a:pt x="33632" y="266539"/>
                  </a:lnTo>
                  <a:lnTo>
                    <a:pt x="49747" y="271920"/>
                  </a:lnTo>
                  <a:lnTo>
                    <a:pt x="89530" y="275375"/>
                  </a:lnTo>
                  <a:lnTo>
                    <a:pt x="108810" y="270203"/>
                  </a:lnTo>
                  <a:lnTo>
                    <a:pt x="152114" y="249635"/>
                  </a:lnTo>
                  <a:lnTo>
                    <a:pt x="188916" y="226366"/>
                  </a:lnTo>
                  <a:lnTo>
                    <a:pt x="231673" y="195546"/>
                  </a:lnTo>
                  <a:lnTo>
                    <a:pt x="258938" y="163891"/>
                  </a:lnTo>
                  <a:lnTo>
                    <a:pt x="273601" y="133933"/>
                  </a:lnTo>
                  <a:lnTo>
                    <a:pt x="277403" y="114559"/>
                  </a:lnTo>
                  <a:lnTo>
                    <a:pt x="274486" y="75689"/>
                  </a:lnTo>
                  <a:lnTo>
                    <a:pt x="261863" y="40771"/>
                  </a:lnTo>
                  <a:lnTo>
                    <a:pt x="247844" y="25881"/>
                  </a:lnTo>
                  <a:lnTo>
                    <a:pt x="212974" y="7700"/>
                  </a:lnTo>
                  <a:lnTo>
                    <a:pt x="174845" y="2281"/>
                  </a:lnTo>
                  <a:lnTo>
                    <a:pt x="135091" y="10789"/>
                  </a:lnTo>
                  <a:lnTo>
                    <a:pt x="89944" y="47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SMARTInkShape-1346"/>
            <p:cNvSpPr/>
            <p:nvPr>
              <p:custDataLst>
                <p:tags r:id="rId60"/>
              </p:custDataLst>
            </p:nvPr>
          </p:nvSpPr>
          <p:spPr>
            <a:xfrm>
              <a:off x="4775386" y="5571146"/>
              <a:ext cx="242538" cy="317637"/>
            </a:xfrm>
            <a:custGeom>
              <a:avLst/>
              <a:gdLst/>
              <a:ahLst/>
              <a:cxnLst/>
              <a:rect l="0" t="0" r="0" b="0"/>
              <a:pathLst>
                <a:path w="242538" h="317637">
                  <a:moveTo>
                    <a:pt x="34739" y="29554"/>
                  </a:moveTo>
                  <a:lnTo>
                    <a:pt x="34739" y="29554"/>
                  </a:lnTo>
                  <a:lnTo>
                    <a:pt x="21482" y="69327"/>
                  </a:lnTo>
                  <a:lnTo>
                    <a:pt x="12349" y="116950"/>
                  </a:lnTo>
                  <a:lnTo>
                    <a:pt x="6091" y="154122"/>
                  </a:lnTo>
                  <a:lnTo>
                    <a:pt x="840" y="189692"/>
                  </a:lnTo>
                  <a:lnTo>
                    <a:pt x="0" y="234576"/>
                  </a:lnTo>
                  <a:lnTo>
                    <a:pt x="7305" y="265314"/>
                  </a:lnTo>
                  <a:lnTo>
                    <a:pt x="20429" y="288148"/>
                  </a:lnTo>
                  <a:lnTo>
                    <a:pt x="36846" y="304293"/>
                  </a:lnTo>
                  <a:lnTo>
                    <a:pt x="54725" y="314996"/>
                  </a:lnTo>
                  <a:lnTo>
                    <a:pt x="73255" y="317636"/>
                  </a:lnTo>
                  <a:lnTo>
                    <a:pt x="111022" y="310708"/>
                  </a:lnTo>
                  <a:lnTo>
                    <a:pt x="144595" y="292070"/>
                  </a:lnTo>
                  <a:lnTo>
                    <a:pt x="188540" y="248078"/>
                  </a:lnTo>
                  <a:lnTo>
                    <a:pt x="204695" y="228276"/>
                  </a:lnTo>
                  <a:lnTo>
                    <a:pt x="226512" y="181069"/>
                  </a:lnTo>
                  <a:lnTo>
                    <a:pt x="236388" y="156161"/>
                  </a:lnTo>
                  <a:lnTo>
                    <a:pt x="241948" y="119396"/>
                  </a:lnTo>
                  <a:lnTo>
                    <a:pt x="242537" y="87924"/>
                  </a:lnTo>
                  <a:lnTo>
                    <a:pt x="238924" y="68197"/>
                  </a:lnTo>
                  <a:lnTo>
                    <a:pt x="225884" y="44296"/>
                  </a:lnTo>
                  <a:lnTo>
                    <a:pt x="208614" y="23809"/>
                  </a:lnTo>
                  <a:lnTo>
                    <a:pt x="174922" y="4333"/>
                  </a:lnTo>
                  <a:lnTo>
                    <a:pt x="146431" y="0"/>
                  </a:lnTo>
                  <a:lnTo>
                    <a:pt x="119305" y="2661"/>
                  </a:lnTo>
                  <a:lnTo>
                    <a:pt x="100194" y="10899"/>
                  </a:lnTo>
                  <a:lnTo>
                    <a:pt x="44264" y="5812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SMARTInkShape-1347"/>
            <p:cNvSpPr/>
            <p:nvPr>
              <p:custDataLst>
                <p:tags r:id="rId61"/>
              </p:custDataLst>
            </p:nvPr>
          </p:nvSpPr>
          <p:spPr>
            <a:xfrm>
              <a:off x="4562475" y="5762625"/>
              <a:ext cx="28576" cy="142876"/>
            </a:xfrm>
            <a:custGeom>
              <a:avLst/>
              <a:gdLst/>
              <a:ahLst/>
              <a:cxnLst/>
              <a:rect l="0" t="0" r="0" b="0"/>
              <a:pathLst>
                <a:path w="28576" h="142876">
                  <a:moveTo>
                    <a:pt x="28575" y="0"/>
                  </a:moveTo>
                  <a:lnTo>
                    <a:pt x="28575" y="0"/>
                  </a:lnTo>
                  <a:lnTo>
                    <a:pt x="13387" y="44310"/>
                  </a:lnTo>
                  <a:lnTo>
                    <a:pt x="9611" y="80980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SMARTInkShape-1348"/>
            <p:cNvSpPr/>
            <p:nvPr>
              <p:custDataLst>
                <p:tags r:id="rId62"/>
              </p:custDataLst>
            </p:nvPr>
          </p:nvSpPr>
          <p:spPr>
            <a:xfrm>
              <a:off x="4239168" y="5443087"/>
              <a:ext cx="251896" cy="353271"/>
            </a:xfrm>
            <a:custGeom>
              <a:avLst/>
              <a:gdLst/>
              <a:ahLst/>
              <a:cxnLst/>
              <a:rect l="0" t="0" r="0" b="0"/>
              <a:pathLst>
                <a:path w="251896" h="353271">
                  <a:moveTo>
                    <a:pt x="28032" y="43313"/>
                  </a:moveTo>
                  <a:lnTo>
                    <a:pt x="28032" y="43313"/>
                  </a:lnTo>
                  <a:lnTo>
                    <a:pt x="26974" y="88918"/>
                  </a:lnTo>
                  <a:lnTo>
                    <a:pt x="17671" y="135969"/>
                  </a:lnTo>
                  <a:lnTo>
                    <a:pt x="5642" y="181207"/>
                  </a:lnTo>
                  <a:lnTo>
                    <a:pt x="1290" y="218343"/>
                  </a:lnTo>
                  <a:lnTo>
                    <a:pt x="0" y="256158"/>
                  </a:lnTo>
                  <a:lnTo>
                    <a:pt x="623" y="299257"/>
                  </a:lnTo>
                  <a:lnTo>
                    <a:pt x="8151" y="327640"/>
                  </a:lnTo>
                  <a:lnTo>
                    <a:pt x="17785" y="342894"/>
                  </a:lnTo>
                  <a:lnTo>
                    <a:pt x="29122" y="351086"/>
                  </a:lnTo>
                  <a:lnTo>
                    <a:pt x="35109" y="353270"/>
                  </a:lnTo>
                  <a:lnTo>
                    <a:pt x="47405" y="352874"/>
                  </a:lnTo>
                  <a:lnTo>
                    <a:pt x="87537" y="339019"/>
                  </a:lnTo>
                  <a:lnTo>
                    <a:pt x="131077" y="311039"/>
                  </a:lnTo>
                  <a:lnTo>
                    <a:pt x="160870" y="285622"/>
                  </a:lnTo>
                  <a:lnTo>
                    <a:pt x="199381" y="244165"/>
                  </a:lnTo>
                  <a:lnTo>
                    <a:pt x="229958" y="197797"/>
                  </a:lnTo>
                  <a:lnTo>
                    <a:pt x="243366" y="173003"/>
                  </a:lnTo>
                  <a:lnTo>
                    <a:pt x="250736" y="139406"/>
                  </a:lnTo>
                  <a:lnTo>
                    <a:pt x="251895" y="101896"/>
                  </a:lnTo>
                  <a:lnTo>
                    <a:pt x="245354" y="67586"/>
                  </a:lnTo>
                  <a:lnTo>
                    <a:pt x="232570" y="43165"/>
                  </a:lnTo>
                  <a:lnTo>
                    <a:pt x="215246" y="25255"/>
                  </a:lnTo>
                  <a:lnTo>
                    <a:pt x="193435" y="10240"/>
                  </a:lnTo>
                  <a:lnTo>
                    <a:pt x="157356" y="0"/>
                  </a:lnTo>
                  <a:lnTo>
                    <a:pt x="124911" y="2022"/>
                  </a:lnTo>
                  <a:lnTo>
                    <a:pt x="104956" y="17906"/>
                  </a:lnTo>
                  <a:lnTo>
                    <a:pt x="87621" y="41546"/>
                  </a:lnTo>
                  <a:lnTo>
                    <a:pt x="56607" y="1290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SMARTInkShape-1349"/>
            <p:cNvSpPr/>
            <p:nvPr>
              <p:custDataLst>
                <p:tags r:id="rId63"/>
              </p:custDataLst>
            </p:nvPr>
          </p:nvSpPr>
          <p:spPr>
            <a:xfrm>
              <a:off x="4095750" y="5400675"/>
              <a:ext cx="55711" cy="409576"/>
            </a:xfrm>
            <a:custGeom>
              <a:avLst/>
              <a:gdLst/>
              <a:ahLst/>
              <a:cxnLst/>
              <a:rect l="0" t="0" r="0" b="0"/>
              <a:pathLst>
                <a:path w="55711" h="409576">
                  <a:moveTo>
                    <a:pt x="38100" y="0"/>
                  </a:moveTo>
                  <a:lnTo>
                    <a:pt x="38100" y="0"/>
                  </a:lnTo>
                  <a:lnTo>
                    <a:pt x="43157" y="5057"/>
                  </a:lnTo>
                  <a:lnTo>
                    <a:pt x="49859" y="47559"/>
                  </a:lnTo>
                  <a:lnTo>
                    <a:pt x="55710" y="90769"/>
                  </a:lnTo>
                  <a:lnTo>
                    <a:pt x="51667" y="127554"/>
                  </a:lnTo>
                  <a:lnTo>
                    <a:pt x="48823" y="170321"/>
                  </a:lnTo>
                  <a:lnTo>
                    <a:pt x="47980" y="211450"/>
                  </a:lnTo>
                  <a:lnTo>
                    <a:pt x="42674" y="255504"/>
                  </a:lnTo>
                  <a:lnTo>
                    <a:pt x="34399" y="297014"/>
                  </a:lnTo>
                  <a:lnTo>
                    <a:pt x="25244" y="336125"/>
                  </a:lnTo>
                  <a:lnTo>
                    <a:pt x="12669" y="377545"/>
                  </a:lnTo>
                  <a:lnTo>
                    <a:pt x="0" y="409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6" name="SMARTInkShape-Group420"/>
          <p:cNvGrpSpPr/>
          <p:nvPr/>
        </p:nvGrpSpPr>
        <p:grpSpPr>
          <a:xfrm>
            <a:off x="7419975" y="5221416"/>
            <a:ext cx="2076451" cy="681020"/>
            <a:chOff x="7419975" y="5221416"/>
            <a:chExt cx="2076451" cy="681020"/>
          </a:xfrm>
        </p:grpSpPr>
        <p:sp>
          <p:nvSpPr>
            <p:cNvPr id="309" name="SMARTInkShape-1350"/>
            <p:cNvSpPr/>
            <p:nvPr>
              <p:custDataLst>
                <p:tags r:id="rId49"/>
              </p:custDataLst>
            </p:nvPr>
          </p:nvSpPr>
          <p:spPr>
            <a:xfrm>
              <a:off x="9305925" y="5221416"/>
              <a:ext cx="190501" cy="150685"/>
            </a:xfrm>
            <a:custGeom>
              <a:avLst/>
              <a:gdLst/>
              <a:ahLst/>
              <a:cxnLst/>
              <a:rect l="0" t="0" r="0" b="0"/>
              <a:pathLst>
                <a:path w="190501" h="150685">
                  <a:moveTo>
                    <a:pt x="0" y="17334"/>
                  </a:moveTo>
                  <a:lnTo>
                    <a:pt x="0" y="17334"/>
                  </a:lnTo>
                  <a:lnTo>
                    <a:pt x="5057" y="17334"/>
                  </a:lnTo>
                  <a:lnTo>
                    <a:pt x="6546" y="16276"/>
                  </a:lnTo>
                  <a:lnTo>
                    <a:pt x="7540" y="14512"/>
                  </a:lnTo>
                  <a:lnTo>
                    <a:pt x="8201" y="12278"/>
                  </a:lnTo>
                  <a:lnTo>
                    <a:pt x="24302" y="4077"/>
                  </a:lnTo>
                  <a:lnTo>
                    <a:pt x="49181" y="0"/>
                  </a:lnTo>
                  <a:lnTo>
                    <a:pt x="61723" y="1869"/>
                  </a:lnTo>
                  <a:lnTo>
                    <a:pt x="66548" y="3849"/>
                  </a:lnTo>
                  <a:lnTo>
                    <a:pt x="74733" y="14516"/>
                  </a:lnTo>
                  <a:lnTo>
                    <a:pt x="80839" y="29839"/>
                  </a:lnTo>
                  <a:lnTo>
                    <a:pt x="83555" y="47234"/>
                  </a:lnTo>
                  <a:lnTo>
                    <a:pt x="80025" y="69820"/>
                  </a:lnTo>
                  <a:lnTo>
                    <a:pt x="67221" y="94975"/>
                  </a:lnTo>
                  <a:lnTo>
                    <a:pt x="20372" y="140131"/>
                  </a:lnTo>
                  <a:lnTo>
                    <a:pt x="9713" y="150501"/>
                  </a:lnTo>
                  <a:lnTo>
                    <a:pt x="35916" y="147838"/>
                  </a:lnTo>
                  <a:lnTo>
                    <a:pt x="79950" y="135493"/>
                  </a:lnTo>
                  <a:lnTo>
                    <a:pt x="125194" y="132396"/>
                  </a:lnTo>
                  <a:lnTo>
                    <a:pt x="171238" y="132793"/>
                  </a:lnTo>
                  <a:lnTo>
                    <a:pt x="181234" y="136735"/>
                  </a:lnTo>
                  <a:lnTo>
                    <a:pt x="184322" y="139268"/>
                  </a:lnTo>
                  <a:lnTo>
                    <a:pt x="190500" y="15068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SMARTInkShape-1351"/>
            <p:cNvSpPr/>
            <p:nvPr>
              <p:custDataLst>
                <p:tags r:id="rId50"/>
              </p:custDataLst>
            </p:nvPr>
          </p:nvSpPr>
          <p:spPr>
            <a:xfrm>
              <a:off x="9023688" y="5405536"/>
              <a:ext cx="236422" cy="334441"/>
            </a:xfrm>
            <a:custGeom>
              <a:avLst/>
              <a:gdLst/>
              <a:ahLst/>
              <a:cxnLst/>
              <a:rect l="0" t="0" r="0" b="0"/>
              <a:pathLst>
                <a:path w="236422" h="334441">
                  <a:moveTo>
                    <a:pt x="206037" y="14189"/>
                  </a:moveTo>
                  <a:lnTo>
                    <a:pt x="206037" y="14189"/>
                  </a:lnTo>
                  <a:lnTo>
                    <a:pt x="191849" y="0"/>
                  </a:lnTo>
                  <a:lnTo>
                    <a:pt x="175037" y="2944"/>
                  </a:lnTo>
                  <a:lnTo>
                    <a:pt x="131239" y="17024"/>
                  </a:lnTo>
                  <a:lnTo>
                    <a:pt x="86526" y="38660"/>
                  </a:lnTo>
                  <a:lnTo>
                    <a:pt x="43217" y="76521"/>
                  </a:lnTo>
                  <a:lnTo>
                    <a:pt x="8341" y="115687"/>
                  </a:lnTo>
                  <a:lnTo>
                    <a:pt x="1756" y="131266"/>
                  </a:lnTo>
                  <a:lnTo>
                    <a:pt x="0" y="139865"/>
                  </a:lnTo>
                  <a:lnTo>
                    <a:pt x="2004" y="147715"/>
                  </a:lnTo>
                  <a:lnTo>
                    <a:pt x="12698" y="162081"/>
                  </a:lnTo>
                  <a:lnTo>
                    <a:pt x="58693" y="188140"/>
                  </a:lnTo>
                  <a:lnTo>
                    <a:pt x="99282" y="194835"/>
                  </a:lnTo>
                  <a:lnTo>
                    <a:pt x="138971" y="205251"/>
                  </a:lnTo>
                  <a:lnTo>
                    <a:pt x="185877" y="220638"/>
                  </a:lnTo>
                  <a:lnTo>
                    <a:pt x="207942" y="231170"/>
                  </a:lnTo>
                  <a:lnTo>
                    <a:pt x="226828" y="247225"/>
                  </a:lnTo>
                  <a:lnTo>
                    <a:pt x="235739" y="259224"/>
                  </a:lnTo>
                  <a:lnTo>
                    <a:pt x="236421" y="267505"/>
                  </a:lnTo>
                  <a:lnTo>
                    <a:pt x="231535" y="287992"/>
                  </a:lnTo>
                  <a:lnTo>
                    <a:pt x="222309" y="302743"/>
                  </a:lnTo>
                  <a:lnTo>
                    <a:pt x="207978" y="313885"/>
                  </a:lnTo>
                  <a:lnTo>
                    <a:pt x="169100" y="329942"/>
                  </a:lnTo>
                  <a:lnTo>
                    <a:pt x="135645" y="334440"/>
                  </a:lnTo>
                  <a:lnTo>
                    <a:pt x="53637" y="31898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SMARTInkShape-1352"/>
            <p:cNvSpPr/>
            <p:nvPr>
              <p:custDataLst>
                <p:tags r:id="rId51"/>
              </p:custDataLst>
            </p:nvPr>
          </p:nvSpPr>
          <p:spPr>
            <a:xfrm>
              <a:off x="8888313" y="5334000"/>
              <a:ext cx="44994" cy="542926"/>
            </a:xfrm>
            <a:custGeom>
              <a:avLst/>
              <a:gdLst/>
              <a:ahLst/>
              <a:cxnLst/>
              <a:rect l="0" t="0" r="0" b="0"/>
              <a:pathLst>
                <a:path w="44994" h="542926">
                  <a:moveTo>
                    <a:pt x="27087" y="0"/>
                  </a:moveTo>
                  <a:lnTo>
                    <a:pt x="27087" y="0"/>
                  </a:lnTo>
                  <a:lnTo>
                    <a:pt x="32144" y="5057"/>
                  </a:lnTo>
                  <a:lnTo>
                    <a:pt x="42275" y="45605"/>
                  </a:lnTo>
                  <a:lnTo>
                    <a:pt x="44993" y="83951"/>
                  </a:lnTo>
                  <a:lnTo>
                    <a:pt x="44740" y="128356"/>
                  </a:lnTo>
                  <a:lnTo>
                    <a:pt x="40930" y="159352"/>
                  </a:lnTo>
                  <a:lnTo>
                    <a:pt x="35708" y="193591"/>
                  </a:lnTo>
                  <a:lnTo>
                    <a:pt x="29860" y="229973"/>
                  </a:lnTo>
                  <a:lnTo>
                    <a:pt x="23734" y="267310"/>
                  </a:lnTo>
                  <a:lnTo>
                    <a:pt x="17482" y="305071"/>
                  </a:lnTo>
                  <a:lnTo>
                    <a:pt x="12235" y="343020"/>
                  </a:lnTo>
                  <a:lnTo>
                    <a:pt x="9904" y="381053"/>
                  </a:lnTo>
                  <a:lnTo>
                    <a:pt x="3533" y="428053"/>
                  </a:lnTo>
                  <a:lnTo>
                    <a:pt x="0" y="468789"/>
                  </a:lnTo>
                  <a:lnTo>
                    <a:pt x="17562" y="5429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SMARTInkShape-1353"/>
            <p:cNvSpPr/>
            <p:nvPr>
              <p:custDataLst>
                <p:tags r:id="rId52"/>
              </p:custDataLst>
            </p:nvPr>
          </p:nvSpPr>
          <p:spPr>
            <a:xfrm>
              <a:off x="8324850" y="5495925"/>
              <a:ext cx="474319" cy="257967"/>
            </a:xfrm>
            <a:custGeom>
              <a:avLst/>
              <a:gdLst/>
              <a:ahLst/>
              <a:cxnLst/>
              <a:rect l="0" t="0" r="0" b="0"/>
              <a:pathLst>
                <a:path w="474319" h="257967">
                  <a:moveTo>
                    <a:pt x="0" y="0"/>
                  </a:moveTo>
                  <a:lnTo>
                    <a:pt x="0" y="0"/>
                  </a:lnTo>
                  <a:lnTo>
                    <a:pt x="1059" y="15209"/>
                  </a:lnTo>
                  <a:lnTo>
                    <a:pt x="10361" y="52706"/>
                  </a:lnTo>
                  <a:lnTo>
                    <a:pt x="19298" y="97814"/>
                  </a:lnTo>
                  <a:lnTo>
                    <a:pt x="25826" y="134110"/>
                  </a:lnTo>
                  <a:lnTo>
                    <a:pt x="28032" y="179244"/>
                  </a:lnTo>
                  <a:lnTo>
                    <a:pt x="36043" y="225550"/>
                  </a:lnTo>
                  <a:lnTo>
                    <a:pt x="37694" y="253397"/>
                  </a:lnTo>
                  <a:lnTo>
                    <a:pt x="38888" y="256773"/>
                  </a:lnTo>
                  <a:lnTo>
                    <a:pt x="40742" y="257966"/>
                  </a:lnTo>
                  <a:lnTo>
                    <a:pt x="46265" y="257331"/>
                  </a:lnTo>
                  <a:lnTo>
                    <a:pt x="46298" y="227847"/>
                  </a:lnTo>
                  <a:lnTo>
                    <a:pt x="40033" y="187529"/>
                  </a:lnTo>
                  <a:lnTo>
                    <a:pt x="38482" y="144169"/>
                  </a:lnTo>
                  <a:lnTo>
                    <a:pt x="45780" y="105031"/>
                  </a:lnTo>
                  <a:lnTo>
                    <a:pt x="55428" y="77334"/>
                  </a:lnTo>
                  <a:lnTo>
                    <a:pt x="78104" y="41842"/>
                  </a:lnTo>
                  <a:lnTo>
                    <a:pt x="82761" y="37420"/>
                  </a:lnTo>
                  <a:lnTo>
                    <a:pt x="93580" y="32506"/>
                  </a:lnTo>
                  <a:lnTo>
                    <a:pt x="121684" y="24683"/>
                  </a:lnTo>
                  <a:lnTo>
                    <a:pt x="144746" y="27198"/>
                  </a:lnTo>
                  <a:lnTo>
                    <a:pt x="156822" y="30832"/>
                  </a:lnTo>
                  <a:lnTo>
                    <a:pt x="178707" y="46159"/>
                  </a:lnTo>
                  <a:lnTo>
                    <a:pt x="208514" y="80379"/>
                  </a:lnTo>
                  <a:lnTo>
                    <a:pt x="228045" y="121553"/>
                  </a:lnTo>
                  <a:lnTo>
                    <a:pt x="241191" y="163946"/>
                  </a:lnTo>
                  <a:lnTo>
                    <a:pt x="247272" y="203076"/>
                  </a:lnTo>
                  <a:lnTo>
                    <a:pt x="247397" y="203117"/>
                  </a:lnTo>
                  <a:lnTo>
                    <a:pt x="247635" y="166722"/>
                  </a:lnTo>
                  <a:lnTo>
                    <a:pt x="252702" y="119602"/>
                  </a:lnTo>
                  <a:lnTo>
                    <a:pt x="265963" y="80594"/>
                  </a:lnTo>
                  <a:lnTo>
                    <a:pt x="289407" y="40026"/>
                  </a:lnTo>
                  <a:lnTo>
                    <a:pt x="301839" y="24492"/>
                  </a:lnTo>
                  <a:lnTo>
                    <a:pt x="325795" y="8903"/>
                  </a:lnTo>
                  <a:lnTo>
                    <a:pt x="347945" y="2638"/>
                  </a:lnTo>
                  <a:lnTo>
                    <a:pt x="372969" y="5838"/>
                  </a:lnTo>
                  <a:lnTo>
                    <a:pt x="415499" y="22459"/>
                  </a:lnTo>
                  <a:lnTo>
                    <a:pt x="434849" y="36876"/>
                  </a:lnTo>
                  <a:lnTo>
                    <a:pt x="448932" y="59610"/>
                  </a:lnTo>
                  <a:lnTo>
                    <a:pt x="466472" y="105099"/>
                  </a:lnTo>
                  <a:lnTo>
                    <a:pt x="474318" y="137882"/>
                  </a:lnTo>
                  <a:lnTo>
                    <a:pt x="469323" y="178891"/>
                  </a:lnTo>
                  <a:lnTo>
                    <a:pt x="466725" y="219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SMARTInkShape-1354"/>
            <p:cNvSpPr/>
            <p:nvPr>
              <p:custDataLst>
                <p:tags r:id="rId53"/>
              </p:custDataLst>
            </p:nvPr>
          </p:nvSpPr>
          <p:spPr>
            <a:xfrm>
              <a:off x="7839075" y="5365074"/>
              <a:ext cx="322802" cy="405534"/>
            </a:xfrm>
            <a:custGeom>
              <a:avLst/>
              <a:gdLst/>
              <a:ahLst/>
              <a:cxnLst/>
              <a:rect l="0" t="0" r="0" b="0"/>
              <a:pathLst>
                <a:path w="322802" h="405534">
                  <a:moveTo>
                    <a:pt x="0" y="140376"/>
                  </a:moveTo>
                  <a:lnTo>
                    <a:pt x="0" y="140376"/>
                  </a:lnTo>
                  <a:lnTo>
                    <a:pt x="0" y="187852"/>
                  </a:lnTo>
                  <a:lnTo>
                    <a:pt x="0" y="231701"/>
                  </a:lnTo>
                  <a:lnTo>
                    <a:pt x="2822" y="276444"/>
                  </a:lnTo>
                  <a:lnTo>
                    <a:pt x="13257" y="320006"/>
                  </a:lnTo>
                  <a:lnTo>
                    <a:pt x="27446" y="344471"/>
                  </a:lnTo>
                  <a:lnTo>
                    <a:pt x="63680" y="384651"/>
                  </a:lnTo>
                  <a:lnTo>
                    <a:pt x="87660" y="398785"/>
                  </a:lnTo>
                  <a:lnTo>
                    <a:pt x="124207" y="405438"/>
                  </a:lnTo>
                  <a:lnTo>
                    <a:pt x="152513" y="405533"/>
                  </a:lnTo>
                  <a:lnTo>
                    <a:pt x="171500" y="401804"/>
                  </a:lnTo>
                  <a:lnTo>
                    <a:pt x="211543" y="380211"/>
                  </a:lnTo>
                  <a:lnTo>
                    <a:pt x="228427" y="370794"/>
                  </a:lnTo>
                  <a:lnTo>
                    <a:pt x="268140" y="329861"/>
                  </a:lnTo>
                  <a:lnTo>
                    <a:pt x="296614" y="283117"/>
                  </a:lnTo>
                  <a:lnTo>
                    <a:pt x="311900" y="251814"/>
                  </a:lnTo>
                  <a:lnTo>
                    <a:pt x="320309" y="215728"/>
                  </a:lnTo>
                  <a:lnTo>
                    <a:pt x="322801" y="178225"/>
                  </a:lnTo>
                  <a:lnTo>
                    <a:pt x="320717" y="143124"/>
                  </a:lnTo>
                  <a:lnTo>
                    <a:pt x="310531" y="97762"/>
                  </a:lnTo>
                  <a:lnTo>
                    <a:pt x="301442" y="65661"/>
                  </a:lnTo>
                  <a:lnTo>
                    <a:pt x="289549" y="48608"/>
                  </a:lnTo>
                  <a:lnTo>
                    <a:pt x="253442" y="14893"/>
                  </a:lnTo>
                  <a:lnTo>
                    <a:pt x="227494" y="3125"/>
                  </a:lnTo>
                  <a:lnTo>
                    <a:pt x="209059" y="0"/>
                  </a:lnTo>
                  <a:lnTo>
                    <a:pt x="178992" y="4256"/>
                  </a:lnTo>
                  <a:lnTo>
                    <a:pt x="131704" y="18552"/>
                  </a:lnTo>
                  <a:lnTo>
                    <a:pt x="97585" y="39016"/>
                  </a:lnTo>
                  <a:lnTo>
                    <a:pt x="57612" y="69319"/>
                  </a:lnTo>
                  <a:lnTo>
                    <a:pt x="33768" y="99331"/>
                  </a:lnTo>
                  <a:lnTo>
                    <a:pt x="9525" y="1594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SMARTInkShape-1355"/>
            <p:cNvSpPr/>
            <p:nvPr>
              <p:custDataLst>
                <p:tags r:id="rId54"/>
              </p:custDataLst>
            </p:nvPr>
          </p:nvSpPr>
          <p:spPr>
            <a:xfrm>
              <a:off x="7419975" y="5419725"/>
              <a:ext cx="495301" cy="482711"/>
            </a:xfrm>
            <a:custGeom>
              <a:avLst/>
              <a:gdLst/>
              <a:ahLst/>
              <a:cxnLst/>
              <a:rect l="0" t="0" r="0" b="0"/>
              <a:pathLst>
                <a:path w="495301" h="482711">
                  <a:moveTo>
                    <a:pt x="495300" y="0"/>
                  </a:moveTo>
                  <a:lnTo>
                    <a:pt x="495300" y="0"/>
                  </a:lnTo>
                  <a:lnTo>
                    <a:pt x="449138" y="10361"/>
                  </a:lnTo>
                  <a:lnTo>
                    <a:pt x="404808" y="17334"/>
                  </a:lnTo>
                  <a:lnTo>
                    <a:pt x="367829" y="23598"/>
                  </a:lnTo>
                  <a:lnTo>
                    <a:pt x="325004" y="27100"/>
                  </a:lnTo>
                  <a:lnTo>
                    <a:pt x="278334" y="34830"/>
                  </a:lnTo>
                  <a:lnTo>
                    <a:pt x="238542" y="40276"/>
                  </a:lnTo>
                  <a:lnTo>
                    <a:pt x="200107" y="46173"/>
                  </a:lnTo>
                  <a:lnTo>
                    <a:pt x="156454" y="61488"/>
                  </a:lnTo>
                  <a:lnTo>
                    <a:pt x="123483" y="79110"/>
                  </a:lnTo>
                  <a:lnTo>
                    <a:pt x="100905" y="108290"/>
                  </a:lnTo>
                  <a:lnTo>
                    <a:pt x="79871" y="150812"/>
                  </a:lnTo>
                  <a:lnTo>
                    <a:pt x="55064" y="195666"/>
                  </a:lnTo>
                  <a:lnTo>
                    <a:pt x="48109" y="203379"/>
                  </a:lnTo>
                  <a:lnTo>
                    <a:pt x="40077" y="208331"/>
                  </a:lnTo>
                  <a:lnTo>
                    <a:pt x="39418" y="207679"/>
                  </a:lnTo>
                  <a:lnTo>
                    <a:pt x="38686" y="204133"/>
                  </a:lnTo>
                  <a:lnTo>
                    <a:pt x="39549" y="202763"/>
                  </a:lnTo>
                  <a:lnTo>
                    <a:pt x="41182" y="201850"/>
                  </a:lnTo>
                  <a:lnTo>
                    <a:pt x="43330" y="201242"/>
                  </a:lnTo>
                  <a:lnTo>
                    <a:pt x="57556" y="178511"/>
                  </a:lnTo>
                  <a:lnTo>
                    <a:pt x="100661" y="152541"/>
                  </a:lnTo>
                  <a:lnTo>
                    <a:pt x="126230" y="142937"/>
                  </a:lnTo>
                  <a:lnTo>
                    <a:pt x="144650" y="142197"/>
                  </a:lnTo>
                  <a:lnTo>
                    <a:pt x="182089" y="152787"/>
                  </a:lnTo>
                  <a:lnTo>
                    <a:pt x="225881" y="169841"/>
                  </a:lnTo>
                  <a:lnTo>
                    <a:pt x="262749" y="205536"/>
                  </a:lnTo>
                  <a:lnTo>
                    <a:pt x="287713" y="246818"/>
                  </a:lnTo>
                  <a:lnTo>
                    <a:pt x="299267" y="286444"/>
                  </a:lnTo>
                  <a:lnTo>
                    <a:pt x="302341" y="323453"/>
                  </a:lnTo>
                  <a:lnTo>
                    <a:pt x="304071" y="365713"/>
                  </a:lnTo>
                  <a:lnTo>
                    <a:pt x="298831" y="387964"/>
                  </a:lnTo>
                  <a:lnTo>
                    <a:pt x="278222" y="428119"/>
                  </a:lnTo>
                  <a:lnTo>
                    <a:pt x="239775" y="457050"/>
                  </a:lnTo>
                  <a:lnTo>
                    <a:pt x="203336" y="475617"/>
                  </a:lnTo>
                  <a:lnTo>
                    <a:pt x="171158" y="481261"/>
                  </a:lnTo>
                  <a:lnTo>
                    <a:pt x="136395" y="482710"/>
                  </a:lnTo>
                  <a:lnTo>
                    <a:pt x="98974" y="477576"/>
                  </a:lnTo>
                  <a:lnTo>
                    <a:pt x="57886" y="463538"/>
                  </a:lnTo>
                  <a:lnTo>
                    <a:pt x="40544" y="452608"/>
                  </a:lnTo>
                  <a:lnTo>
                    <a:pt x="7984" y="416859"/>
                  </a:lnTo>
                  <a:lnTo>
                    <a:pt x="0" y="400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SMARTInkShape-1356"/>
            <p:cNvSpPr/>
            <p:nvPr>
              <p:custDataLst>
                <p:tags r:id="rId55"/>
              </p:custDataLst>
            </p:nvPr>
          </p:nvSpPr>
          <p:spPr>
            <a:xfrm>
              <a:off x="8001000" y="53625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9" name="SMARTInkShape-Group421"/>
          <p:cNvGrpSpPr/>
          <p:nvPr/>
        </p:nvGrpSpPr>
        <p:grpSpPr>
          <a:xfrm>
            <a:off x="5276850" y="2029494"/>
            <a:ext cx="465273" cy="360205"/>
            <a:chOff x="5276850" y="2029494"/>
            <a:chExt cx="465273" cy="360205"/>
          </a:xfrm>
        </p:grpSpPr>
        <p:sp>
          <p:nvSpPr>
            <p:cNvPr id="317" name="SMARTInkShape-1357"/>
            <p:cNvSpPr/>
            <p:nvPr>
              <p:custDataLst>
                <p:tags r:id="rId47"/>
              </p:custDataLst>
            </p:nvPr>
          </p:nvSpPr>
          <p:spPr>
            <a:xfrm>
              <a:off x="5276850" y="2286165"/>
              <a:ext cx="56990" cy="56986"/>
            </a:xfrm>
            <a:custGeom>
              <a:avLst/>
              <a:gdLst/>
              <a:ahLst/>
              <a:cxnLst/>
              <a:rect l="0" t="0" r="0" b="0"/>
              <a:pathLst>
                <a:path w="56990" h="56986">
                  <a:moveTo>
                    <a:pt x="47625" y="28410"/>
                  </a:moveTo>
                  <a:lnTo>
                    <a:pt x="47625" y="28410"/>
                  </a:lnTo>
                  <a:lnTo>
                    <a:pt x="38134" y="28410"/>
                  </a:lnTo>
                  <a:lnTo>
                    <a:pt x="38110" y="33466"/>
                  </a:lnTo>
                  <a:lnTo>
                    <a:pt x="37048" y="34956"/>
                  </a:lnTo>
                  <a:lnTo>
                    <a:pt x="35283" y="35949"/>
                  </a:lnTo>
                  <a:lnTo>
                    <a:pt x="33047" y="36611"/>
                  </a:lnTo>
                  <a:lnTo>
                    <a:pt x="24844" y="42599"/>
                  </a:lnTo>
                  <a:lnTo>
                    <a:pt x="23971" y="44219"/>
                  </a:lnTo>
                  <a:lnTo>
                    <a:pt x="24447" y="45300"/>
                  </a:lnTo>
                  <a:lnTo>
                    <a:pt x="27760" y="47033"/>
                  </a:lnTo>
                  <a:lnTo>
                    <a:pt x="33390" y="47334"/>
                  </a:lnTo>
                  <a:lnTo>
                    <a:pt x="38829" y="44581"/>
                  </a:lnTo>
                  <a:lnTo>
                    <a:pt x="50944" y="34191"/>
                  </a:lnTo>
                  <a:lnTo>
                    <a:pt x="54392" y="28157"/>
                  </a:lnTo>
                  <a:lnTo>
                    <a:pt x="56605" y="15660"/>
                  </a:lnTo>
                  <a:lnTo>
                    <a:pt x="56989" y="6170"/>
                  </a:lnTo>
                  <a:lnTo>
                    <a:pt x="55984" y="4058"/>
                  </a:lnTo>
                  <a:lnTo>
                    <a:pt x="54256" y="2651"/>
                  </a:lnTo>
                  <a:lnTo>
                    <a:pt x="48935" y="391"/>
                  </a:lnTo>
                  <a:lnTo>
                    <a:pt x="42957" y="0"/>
                  </a:lnTo>
                  <a:lnTo>
                    <a:pt x="37436" y="2731"/>
                  </a:lnTo>
                  <a:lnTo>
                    <a:pt x="25269" y="13107"/>
                  </a:lnTo>
                  <a:lnTo>
                    <a:pt x="21814" y="19139"/>
                  </a:lnTo>
                  <a:lnTo>
                    <a:pt x="20893" y="22229"/>
                  </a:lnTo>
                  <a:lnTo>
                    <a:pt x="21337" y="24290"/>
                  </a:lnTo>
                  <a:lnTo>
                    <a:pt x="22691" y="25663"/>
                  </a:lnTo>
                  <a:lnTo>
                    <a:pt x="27018" y="28248"/>
                  </a:lnTo>
                  <a:lnTo>
                    <a:pt x="36431" y="36450"/>
                  </a:lnTo>
                  <a:lnTo>
                    <a:pt x="36988" y="35887"/>
                  </a:lnTo>
                  <a:lnTo>
                    <a:pt x="38057" y="28764"/>
                  </a:lnTo>
                  <a:lnTo>
                    <a:pt x="38097" y="15184"/>
                  </a:lnTo>
                  <a:lnTo>
                    <a:pt x="37039" y="13242"/>
                  </a:lnTo>
                  <a:lnTo>
                    <a:pt x="35276" y="11948"/>
                  </a:lnTo>
                  <a:lnTo>
                    <a:pt x="33042" y="11085"/>
                  </a:lnTo>
                  <a:lnTo>
                    <a:pt x="30495" y="11569"/>
                  </a:lnTo>
                  <a:lnTo>
                    <a:pt x="21853" y="17305"/>
                  </a:lnTo>
                  <a:lnTo>
                    <a:pt x="6301" y="31795"/>
                  </a:lnTo>
                  <a:lnTo>
                    <a:pt x="2801" y="38028"/>
                  </a:lnTo>
                  <a:lnTo>
                    <a:pt x="0" y="5698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SMARTInkShape-1358"/>
            <p:cNvSpPr/>
            <p:nvPr>
              <p:custDataLst>
                <p:tags r:id="rId48"/>
              </p:custDataLst>
            </p:nvPr>
          </p:nvSpPr>
          <p:spPr>
            <a:xfrm>
              <a:off x="5499747" y="2029494"/>
              <a:ext cx="242376" cy="360205"/>
            </a:xfrm>
            <a:custGeom>
              <a:avLst/>
              <a:gdLst/>
              <a:ahLst/>
              <a:cxnLst/>
              <a:rect l="0" t="0" r="0" b="0"/>
              <a:pathLst>
                <a:path w="242376" h="360205">
                  <a:moveTo>
                    <a:pt x="196203" y="46956"/>
                  </a:moveTo>
                  <a:lnTo>
                    <a:pt x="196203" y="46956"/>
                  </a:lnTo>
                  <a:lnTo>
                    <a:pt x="196203" y="33698"/>
                  </a:lnTo>
                  <a:lnTo>
                    <a:pt x="191147" y="19509"/>
                  </a:lnTo>
                  <a:lnTo>
                    <a:pt x="183020" y="10768"/>
                  </a:lnTo>
                  <a:lnTo>
                    <a:pt x="173411" y="4414"/>
                  </a:lnTo>
                  <a:lnTo>
                    <a:pt x="165612" y="1590"/>
                  </a:lnTo>
                  <a:lnTo>
                    <a:pt x="140103" y="0"/>
                  </a:lnTo>
                  <a:lnTo>
                    <a:pt x="105733" y="9642"/>
                  </a:lnTo>
                  <a:lnTo>
                    <a:pt x="64856" y="31864"/>
                  </a:lnTo>
                  <a:lnTo>
                    <a:pt x="22033" y="70308"/>
                  </a:lnTo>
                  <a:lnTo>
                    <a:pt x="4779" y="94797"/>
                  </a:lnTo>
                  <a:lnTo>
                    <a:pt x="0" y="109141"/>
                  </a:lnTo>
                  <a:lnTo>
                    <a:pt x="3521" y="125394"/>
                  </a:lnTo>
                  <a:lnTo>
                    <a:pt x="7423" y="134173"/>
                  </a:lnTo>
                  <a:lnTo>
                    <a:pt x="25870" y="149572"/>
                  </a:lnTo>
                  <a:lnTo>
                    <a:pt x="70717" y="176704"/>
                  </a:lnTo>
                  <a:lnTo>
                    <a:pt x="111208" y="195901"/>
                  </a:lnTo>
                  <a:lnTo>
                    <a:pt x="156052" y="216155"/>
                  </a:lnTo>
                  <a:lnTo>
                    <a:pt x="195798" y="235718"/>
                  </a:lnTo>
                  <a:lnTo>
                    <a:pt x="226619" y="261023"/>
                  </a:lnTo>
                  <a:lnTo>
                    <a:pt x="240060" y="277564"/>
                  </a:lnTo>
                  <a:lnTo>
                    <a:pt x="242375" y="287478"/>
                  </a:lnTo>
                  <a:lnTo>
                    <a:pt x="239302" y="309782"/>
                  </a:lnTo>
                  <a:lnTo>
                    <a:pt x="230880" y="325340"/>
                  </a:lnTo>
                  <a:lnTo>
                    <a:pt x="208227" y="349008"/>
                  </a:lnTo>
                  <a:lnTo>
                    <a:pt x="193081" y="355826"/>
                  </a:lnTo>
                  <a:lnTo>
                    <a:pt x="152430" y="360204"/>
                  </a:lnTo>
                  <a:lnTo>
                    <a:pt x="128418" y="352336"/>
                  </a:lnTo>
                  <a:lnTo>
                    <a:pt x="107868" y="339314"/>
                  </a:lnTo>
                  <a:lnTo>
                    <a:pt x="98735" y="326471"/>
                  </a:lnTo>
                  <a:lnTo>
                    <a:pt x="98649" y="287114"/>
                  </a:lnTo>
                  <a:lnTo>
                    <a:pt x="105327" y="250406"/>
                  </a:lnTo>
                  <a:lnTo>
                    <a:pt x="118123" y="203011"/>
                  </a:lnTo>
                  <a:lnTo>
                    <a:pt x="139936" y="159156"/>
                  </a:lnTo>
                  <a:lnTo>
                    <a:pt x="162257" y="111630"/>
                  </a:lnTo>
                  <a:lnTo>
                    <a:pt x="165241" y="93692"/>
                  </a:lnTo>
                  <a:lnTo>
                    <a:pt x="163745" y="80780"/>
                  </a:lnTo>
                  <a:lnTo>
                    <a:pt x="161864" y="75855"/>
                  </a:lnTo>
                  <a:lnTo>
                    <a:pt x="159553" y="72572"/>
                  </a:lnTo>
                  <a:lnTo>
                    <a:pt x="139053" y="660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2" name="SMARTInkShape-Group422"/>
          <p:cNvGrpSpPr/>
          <p:nvPr/>
        </p:nvGrpSpPr>
        <p:grpSpPr>
          <a:xfrm>
            <a:off x="7781925" y="4635971"/>
            <a:ext cx="324212" cy="391244"/>
            <a:chOff x="7781925" y="4635971"/>
            <a:chExt cx="324212" cy="391244"/>
          </a:xfrm>
        </p:grpSpPr>
        <p:sp>
          <p:nvSpPr>
            <p:cNvPr id="320" name="SMARTInkShape-1359"/>
            <p:cNvSpPr/>
            <p:nvPr>
              <p:custDataLst>
                <p:tags r:id="rId45"/>
              </p:custDataLst>
            </p:nvPr>
          </p:nvSpPr>
          <p:spPr>
            <a:xfrm>
              <a:off x="7781925" y="4953000"/>
              <a:ext cx="55243" cy="47574"/>
            </a:xfrm>
            <a:custGeom>
              <a:avLst/>
              <a:gdLst/>
              <a:ahLst/>
              <a:cxnLst/>
              <a:rect l="0" t="0" r="0" b="0"/>
              <a:pathLst>
                <a:path w="55243" h="47574">
                  <a:moveTo>
                    <a:pt x="19050" y="0"/>
                  </a:moveTo>
                  <a:lnTo>
                    <a:pt x="19050" y="0"/>
                  </a:lnTo>
                  <a:lnTo>
                    <a:pt x="19050" y="5057"/>
                  </a:lnTo>
                  <a:lnTo>
                    <a:pt x="16228" y="10361"/>
                  </a:lnTo>
                  <a:lnTo>
                    <a:pt x="5793" y="22390"/>
                  </a:lnTo>
                  <a:lnTo>
                    <a:pt x="4920" y="24451"/>
                  </a:lnTo>
                  <a:lnTo>
                    <a:pt x="5397" y="25826"/>
                  </a:lnTo>
                  <a:lnTo>
                    <a:pt x="6773" y="26743"/>
                  </a:lnTo>
                  <a:lnTo>
                    <a:pt x="40977" y="28527"/>
                  </a:lnTo>
                  <a:lnTo>
                    <a:pt x="47492" y="25732"/>
                  </a:lnTo>
                  <a:lnTo>
                    <a:pt x="50712" y="23504"/>
                  </a:lnTo>
                  <a:lnTo>
                    <a:pt x="54288" y="18207"/>
                  </a:lnTo>
                  <a:lnTo>
                    <a:pt x="55242" y="15314"/>
                  </a:lnTo>
                  <a:lnTo>
                    <a:pt x="54820" y="13384"/>
                  </a:lnTo>
                  <a:lnTo>
                    <a:pt x="53480" y="12098"/>
                  </a:lnTo>
                  <a:lnTo>
                    <a:pt x="49169" y="9610"/>
                  </a:lnTo>
                  <a:lnTo>
                    <a:pt x="40791" y="3318"/>
                  </a:lnTo>
                  <a:lnTo>
                    <a:pt x="34711" y="1474"/>
                  </a:lnTo>
                  <a:lnTo>
                    <a:pt x="31607" y="2041"/>
                  </a:lnTo>
                  <a:lnTo>
                    <a:pt x="25336" y="5493"/>
                  </a:lnTo>
                  <a:lnTo>
                    <a:pt x="4230" y="34178"/>
                  </a:lnTo>
                  <a:lnTo>
                    <a:pt x="15" y="47573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SMARTInkShape-1360"/>
            <p:cNvSpPr/>
            <p:nvPr>
              <p:custDataLst>
                <p:tags r:id="rId46"/>
              </p:custDataLst>
            </p:nvPr>
          </p:nvSpPr>
          <p:spPr>
            <a:xfrm>
              <a:off x="7916407" y="4635971"/>
              <a:ext cx="189730" cy="391244"/>
            </a:xfrm>
            <a:custGeom>
              <a:avLst/>
              <a:gdLst/>
              <a:ahLst/>
              <a:cxnLst/>
              <a:rect l="0" t="0" r="0" b="0"/>
              <a:pathLst>
                <a:path w="189730" h="391244">
                  <a:moveTo>
                    <a:pt x="170318" y="107479"/>
                  </a:moveTo>
                  <a:lnTo>
                    <a:pt x="170318" y="107479"/>
                  </a:lnTo>
                  <a:lnTo>
                    <a:pt x="170318" y="63606"/>
                  </a:lnTo>
                  <a:lnTo>
                    <a:pt x="170318" y="43177"/>
                  </a:lnTo>
                  <a:lnTo>
                    <a:pt x="167143" y="33919"/>
                  </a:lnTo>
                  <a:lnTo>
                    <a:pt x="155148" y="17988"/>
                  </a:lnTo>
                  <a:lnTo>
                    <a:pt x="135602" y="2176"/>
                  </a:lnTo>
                  <a:lnTo>
                    <a:pt x="117141" y="0"/>
                  </a:lnTo>
                  <a:lnTo>
                    <a:pt x="75852" y="7226"/>
                  </a:lnTo>
                  <a:lnTo>
                    <a:pt x="44727" y="19904"/>
                  </a:lnTo>
                  <a:lnTo>
                    <a:pt x="11754" y="47747"/>
                  </a:lnTo>
                  <a:lnTo>
                    <a:pt x="4595" y="60118"/>
                  </a:lnTo>
                  <a:lnTo>
                    <a:pt x="565" y="84627"/>
                  </a:lnTo>
                  <a:lnTo>
                    <a:pt x="0" y="95419"/>
                  </a:lnTo>
                  <a:lnTo>
                    <a:pt x="14372" y="135891"/>
                  </a:lnTo>
                  <a:lnTo>
                    <a:pt x="41128" y="175219"/>
                  </a:lnTo>
                  <a:lnTo>
                    <a:pt x="80085" y="216863"/>
                  </a:lnTo>
                  <a:lnTo>
                    <a:pt x="119647" y="250206"/>
                  </a:lnTo>
                  <a:lnTo>
                    <a:pt x="161855" y="284841"/>
                  </a:lnTo>
                  <a:lnTo>
                    <a:pt x="184626" y="314312"/>
                  </a:lnTo>
                  <a:lnTo>
                    <a:pt x="189729" y="334871"/>
                  </a:lnTo>
                  <a:lnTo>
                    <a:pt x="188470" y="352476"/>
                  </a:lnTo>
                  <a:lnTo>
                    <a:pt x="184383" y="363827"/>
                  </a:lnTo>
                  <a:lnTo>
                    <a:pt x="173395" y="372401"/>
                  </a:lnTo>
                  <a:lnTo>
                    <a:pt x="140469" y="386528"/>
                  </a:lnTo>
                  <a:lnTo>
                    <a:pt x="102678" y="391243"/>
                  </a:lnTo>
                  <a:lnTo>
                    <a:pt x="68079" y="387584"/>
                  </a:lnTo>
                  <a:lnTo>
                    <a:pt x="50443" y="379784"/>
                  </a:lnTo>
                  <a:lnTo>
                    <a:pt x="36607" y="369262"/>
                  </a:lnTo>
                  <a:lnTo>
                    <a:pt x="22868" y="350380"/>
                  </a:lnTo>
                  <a:lnTo>
                    <a:pt x="13152" y="326205"/>
                  </a:lnTo>
                  <a:lnTo>
                    <a:pt x="10508" y="311935"/>
                  </a:lnTo>
                  <a:lnTo>
                    <a:pt x="16415" y="270319"/>
                  </a:lnTo>
                  <a:lnTo>
                    <a:pt x="30595" y="224154"/>
                  </a:lnTo>
                  <a:lnTo>
                    <a:pt x="53466" y="179092"/>
                  </a:lnTo>
                  <a:lnTo>
                    <a:pt x="78366" y="137030"/>
                  </a:lnTo>
                  <a:lnTo>
                    <a:pt x="110009" y="93614"/>
                  </a:lnTo>
                  <a:lnTo>
                    <a:pt x="123992" y="78206"/>
                  </a:lnTo>
                  <a:lnTo>
                    <a:pt x="128562" y="67657"/>
                  </a:lnTo>
                  <a:lnTo>
                    <a:pt x="129781" y="61881"/>
                  </a:lnTo>
                  <a:lnTo>
                    <a:pt x="129535" y="56972"/>
                  </a:lnTo>
                  <a:lnTo>
                    <a:pt x="126439" y="48695"/>
                  </a:lnTo>
                  <a:lnTo>
                    <a:pt x="124132" y="46065"/>
                  </a:lnTo>
                  <a:lnTo>
                    <a:pt x="118747" y="43142"/>
                  </a:lnTo>
                  <a:lnTo>
                    <a:pt x="99651" y="46553"/>
                  </a:lnTo>
                  <a:lnTo>
                    <a:pt x="94632" y="48870"/>
                  </a:lnTo>
                  <a:lnTo>
                    <a:pt x="84593" y="5985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6" name="SMARTInkShape-Group423"/>
          <p:cNvGrpSpPr/>
          <p:nvPr/>
        </p:nvGrpSpPr>
        <p:grpSpPr>
          <a:xfrm>
            <a:off x="8334375" y="4629150"/>
            <a:ext cx="635291" cy="523876"/>
            <a:chOff x="8334375" y="4629150"/>
            <a:chExt cx="635291" cy="523876"/>
          </a:xfrm>
        </p:grpSpPr>
        <p:sp>
          <p:nvSpPr>
            <p:cNvPr id="323" name="SMARTInkShape-1361"/>
            <p:cNvSpPr/>
            <p:nvPr>
              <p:custDataLst>
                <p:tags r:id="rId42"/>
              </p:custDataLst>
            </p:nvPr>
          </p:nvSpPr>
          <p:spPr>
            <a:xfrm>
              <a:off x="8334375" y="4638675"/>
              <a:ext cx="28565" cy="438151"/>
            </a:xfrm>
            <a:custGeom>
              <a:avLst/>
              <a:gdLst/>
              <a:ahLst/>
              <a:cxnLst/>
              <a:rect l="0" t="0" r="0" b="0"/>
              <a:pathLst>
                <a:path w="28565" h="438151">
                  <a:moveTo>
                    <a:pt x="19050" y="0"/>
                  </a:moveTo>
                  <a:lnTo>
                    <a:pt x="19050" y="0"/>
                  </a:lnTo>
                  <a:lnTo>
                    <a:pt x="21872" y="27764"/>
                  </a:lnTo>
                  <a:lnTo>
                    <a:pt x="27251" y="71571"/>
                  </a:lnTo>
                  <a:lnTo>
                    <a:pt x="28183" y="113517"/>
                  </a:lnTo>
                  <a:lnTo>
                    <a:pt x="28459" y="159458"/>
                  </a:lnTo>
                  <a:lnTo>
                    <a:pt x="28523" y="193637"/>
                  </a:lnTo>
                  <a:lnTo>
                    <a:pt x="28553" y="228936"/>
                  </a:lnTo>
                  <a:lnTo>
                    <a:pt x="28564" y="262263"/>
                  </a:lnTo>
                  <a:lnTo>
                    <a:pt x="25749" y="294715"/>
                  </a:lnTo>
                  <a:lnTo>
                    <a:pt x="18212" y="339912"/>
                  </a:lnTo>
                  <a:lnTo>
                    <a:pt x="12099" y="377292"/>
                  </a:lnTo>
                  <a:lnTo>
                    <a:pt x="0" y="438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SMARTInkShape-1362"/>
            <p:cNvSpPr/>
            <p:nvPr>
              <p:custDataLst>
                <p:tags r:id="rId43"/>
              </p:custDataLst>
            </p:nvPr>
          </p:nvSpPr>
          <p:spPr>
            <a:xfrm>
              <a:off x="8449132" y="4629150"/>
              <a:ext cx="190044" cy="352426"/>
            </a:xfrm>
            <a:custGeom>
              <a:avLst/>
              <a:gdLst/>
              <a:ahLst/>
              <a:cxnLst/>
              <a:rect l="0" t="0" r="0" b="0"/>
              <a:pathLst>
                <a:path w="190044" h="352426">
                  <a:moveTo>
                    <a:pt x="113843" y="0"/>
                  </a:moveTo>
                  <a:lnTo>
                    <a:pt x="113843" y="0"/>
                  </a:lnTo>
                  <a:lnTo>
                    <a:pt x="118900" y="0"/>
                  </a:lnTo>
                  <a:lnTo>
                    <a:pt x="124204" y="2822"/>
                  </a:lnTo>
                  <a:lnTo>
                    <a:pt x="127100" y="5056"/>
                  </a:lnTo>
                  <a:lnTo>
                    <a:pt x="127496" y="18828"/>
                  </a:lnTo>
                  <a:lnTo>
                    <a:pt x="119127" y="57107"/>
                  </a:lnTo>
                  <a:lnTo>
                    <a:pt x="99678" y="95241"/>
                  </a:lnTo>
                  <a:lnTo>
                    <a:pt x="80601" y="122764"/>
                  </a:lnTo>
                  <a:lnTo>
                    <a:pt x="34254" y="163670"/>
                  </a:lnTo>
                  <a:lnTo>
                    <a:pt x="11238" y="176435"/>
                  </a:lnTo>
                  <a:lnTo>
                    <a:pt x="1084" y="188439"/>
                  </a:lnTo>
                  <a:lnTo>
                    <a:pt x="569" y="188068"/>
                  </a:lnTo>
                  <a:lnTo>
                    <a:pt x="0" y="184833"/>
                  </a:lnTo>
                  <a:lnTo>
                    <a:pt x="8213" y="179867"/>
                  </a:lnTo>
                  <a:lnTo>
                    <a:pt x="27865" y="173944"/>
                  </a:lnTo>
                  <a:lnTo>
                    <a:pt x="73985" y="172837"/>
                  </a:lnTo>
                  <a:lnTo>
                    <a:pt x="101680" y="179151"/>
                  </a:lnTo>
                  <a:lnTo>
                    <a:pt x="118588" y="188784"/>
                  </a:lnTo>
                  <a:lnTo>
                    <a:pt x="136533" y="206690"/>
                  </a:lnTo>
                  <a:lnTo>
                    <a:pt x="158737" y="246772"/>
                  </a:lnTo>
                  <a:lnTo>
                    <a:pt x="167362" y="273143"/>
                  </a:lnTo>
                  <a:lnTo>
                    <a:pt x="178213" y="318771"/>
                  </a:lnTo>
                  <a:lnTo>
                    <a:pt x="190043" y="3524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SMARTInkShape-1363"/>
            <p:cNvSpPr/>
            <p:nvPr>
              <p:custDataLst>
                <p:tags r:id="rId44"/>
              </p:custDataLst>
            </p:nvPr>
          </p:nvSpPr>
          <p:spPr>
            <a:xfrm>
              <a:off x="8648700" y="4695825"/>
              <a:ext cx="320966" cy="457201"/>
            </a:xfrm>
            <a:custGeom>
              <a:avLst/>
              <a:gdLst/>
              <a:ahLst/>
              <a:cxnLst/>
              <a:rect l="0" t="0" r="0" b="0"/>
              <a:pathLst>
                <a:path w="320966" h="457201">
                  <a:moveTo>
                    <a:pt x="247650" y="0"/>
                  </a:moveTo>
                  <a:lnTo>
                    <a:pt x="247650" y="0"/>
                  </a:lnTo>
                  <a:lnTo>
                    <a:pt x="221135" y="0"/>
                  </a:lnTo>
                  <a:lnTo>
                    <a:pt x="206232" y="8467"/>
                  </a:lnTo>
                  <a:lnTo>
                    <a:pt x="175851" y="34716"/>
                  </a:lnTo>
                  <a:lnTo>
                    <a:pt x="149890" y="81207"/>
                  </a:lnTo>
                  <a:lnTo>
                    <a:pt x="128721" y="121662"/>
                  </a:lnTo>
                  <a:lnTo>
                    <a:pt x="124792" y="153854"/>
                  </a:lnTo>
                  <a:lnTo>
                    <a:pt x="127078" y="166452"/>
                  </a:lnTo>
                  <a:lnTo>
                    <a:pt x="129168" y="171293"/>
                  </a:lnTo>
                  <a:lnTo>
                    <a:pt x="132679" y="174520"/>
                  </a:lnTo>
                  <a:lnTo>
                    <a:pt x="142224" y="178106"/>
                  </a:lnTo>
                  <a:lnTo>
                    <a:pt x="164554" y="175068"/>
                  </a:lnTo>
                  <a:lnTo>
                    <a:pt x="181166" y="167466"/>
                  </a:lnTo>
                  <a:lnTo>
                    <a:pt x="216195" y="122639"/>
                  </a:lnTo>
                  <a:lnTo>
                    <a:pt x="224924" y="99955"/>
                  </a:lnTo>
                  <a:lnTo>
                    <a:pt x="222455" y="74772"/>
                  </a:lnTo>
                  <a:lnTo>
                    <a:pt x="213197" y="48597"/>
                  </a:lnTo>
                  <a:lnTo>
                    <a:pt x="211981" y="47215"/>
                  </a:lnTo>
                  <a:lnTo>
                    <a:pt x="211171" y="47351"/>
                  </a:lnTo>
                  <a:lnTo>
                    <a:pt x="215087" y="47544"/>
                  </a:lnTo>
                  <a:lnTo>
                    <a:pt x="228006" y="62770"/>
                  </a:lnTo>
                  <a:lnTo>
                    <a:pt x="256823" y="109452"/>
                  </a:lnTo>
                  <a:lnTo>
                    <a:pt x="277724" y="151443"/>
                  </a:lnTo>
                  <a:lnTo>
                    <a:pt x="296864" y="190311"/>
                  </a:lnTo>
                  <a:lnTo>
                    <a:pt x="310837" y="228563"/>
                  </a:lnTo>
                  <a:lnTo>
                    <a:pt x="320965" y="266693"/>
                  </a:lnTo>
                  <a:lnTo>
                    <a:pt x="320173" y="300918"/>
                  </a:lnTo>
                  <a:lnTo>
                    <a:pt x="313235" y="338927"/>
                  </a:lnTo>
                  <a:lnTo>
                    <a:pt x="306432" y="359126"/>
                  </a:lnTo>
                  <a:lnTo>
                    <a:pt x="278778" y="396085"/>
                  </a:lnTo>
                  <a:lnTo>
                    <a:pt x="251761" y="415573"/>
                  </a:lnTo>
                  <a:lnTo>
                    <a:pt x="210676" y="435886"/>
                  </a:lnTo>
                  <a:lnTo>
                    <a:pt x="171672" y="450403"/>
                  </a:lnTo>
                  <a:lnTo>
                    <a:pt x="125789" y="455857"/>
                  </a:lnTo>
                  <a:lnTo>
                    <a:pt x="88541" y="456802"/>
                  </a:lnTo>
                  <a:lnTo>
                    <a:pt x="50694" y="457082"/>
                  </a:lnTo>
                  <a:lnTo>
                    <a:pt x="0" y="457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9" name="SMARTInkShape-Group424"/>
          <p:cNvGrpSpPr/>
          <p:nvPr/>
        </p:nvGrpSpPr>
        <p:grpSpPr>
          <a:xfrm>
            <a:off x="9688249" y="3097867"/>
            <a:ext cx="2494207" cy="1464609"/>
            <a:chOff x="9688249" y="3097867"/>
            <a:chExt cx="2494207" cy="1464609"/>
          </a:xfrm>
        </p:grpSpPr>
        <p:sp>
          <p:nvSpPr>
            <p:cNvPr id="327" name="SMARTInkShape-1364"/>
            <p:cNvSpPr/>
            <p:nvPr>
              <p:custDataLst>
                <p:tags r:id="rId20"/>
              </p:custDataLst>
            </p:nvPr>
          </p:nvSpPr>
          <p:spPr>
            <a:xfrm>
              <a:off x="9688249" y="3097867"/>
              <a:ext cx="322527" cy="399924"/>
            </a:xfrm>
            <a:custGeom>
              <a:avLst/>
              <a:gdLst/>
              <a:ahLst/>
              <a:cxnLst/>
              <a:rect l="0" t="0" r="0" b="0"/>
              <a:pathLst>
                <a:path w="322527" h="399924">
                  <a:moveTo>
                    <a:pt x="8201" y="83483"/>
                  </a:moveTo>
                  <a:lnTo>
                    <a:pt x="8201" y="83483"/>
                  </a:lnTo>
                  <a:lnTo>
                    <a:pt x="3144" y="83483"/>
                  </a:lnTo>
                  <a:lnTo>
                    <a:pt x="1655" y="84541"/>
                  </a:lnTo>
                  <a:lnTo>
                    <a:pt x="661" y="86305"/>
                  </a:lnTo>
                  <a:lnTo>
                    <a:pt x="0" y="88539"/>
                  </a:lnTo>
                  <a:lnTo>
                    <a:pt x="6542" y="128030"/>
                  </a:lnTo>
                  <a:lnTo>
                    <a:pt x="15204" y="171423"/>
                  </a:lnTo>
                  <a:lnTo>
                    <a:pt x="19800" y="210786"/>
                  </a:lnTo>
                  <a:lnTo>
                    <a:pt x="27866" y="255964"/>
                  </a:lnTo>
                  <a:lnTo>
                    <a:pt x="34137" y="300041"/>
                  </a:lnTo>
                  <a:lnTo>
                    <a:pt x="38816" y="337090"/>
                  </a:lnTo>
                  <a:lnTo>
                    <a:pt x="49879" y="378053"/>
                  </a:lnTo>
                  <a:lnTo>
                    <a:pt x="60139" y="399393"/>
                  </a:lnTo>
                  <a:lnTo>
                    <a:pt x="59759" y="399923"/>
                  </a:lnTo>
                  <a:lnTo>
                    <a:pt x="58448" y="399218"/>
                  </a:lnTo>
                  <a:lnTo>
                    <a:pt x="57574" y="397690"/>
                  </a:lnTo>
                  <a:lnTo>
                    <a:pt x="48375" y="352285"/>
                  </a:lnTo>
                  <a:lnTo>
                    <a:pt x="36559" y="305168"/>
                  </a:lnTo>
                  <a:lnTo>
                    <a:pt x="29090" y="259917"/>
                  </a:lnTo>
                  <a:lnTo>
                    <a:pt x="22740" y="222778"/>
                  </a:lnTo>
                  <a:lnTo>
                    <a:pt x="19211" y="184963"/>
                  </a:lnTo>
                  <a:lnTo>
                    <a:pt x="18386" y="153985"/>
                  </a:lnTo>
                  <a:lnTo>
                    <a:pt x="17921" y="112134"/>
                  </a:lnTo>
                  <a:lnTo>
                    <a:pt x="19929" y="93041"/>
                  </a:lnTo>
                  <a:lnTo>
                    <a:pt x="27877" y="73973"/>
                  </a:lnTo>
                  <a:lnTo>
                    <a:pt x="44110" y="57737"/>
                  </a:lnTo>
                  <a:lnTo>
                    <a:pt x="87092" y="31135"/>
                  </a:lnTo>
                  <a:lnTo>
                    <a:pt x="132381" y="13847"/>
                  </a:lnTo>
                  <a:lnTo>
                    <a:pt x="176742" y="7521"/>
                  </a:lnTo>
                  <a:lnTo>
                    <a:pt x="217177" y="0"/>
                  </a:lnTo>
                  <a:lnTo>
                    <a:pt x="248979" y="1245"/>
                  </a:lnTo>
                  <a:lnTo>
                    <a:pt x="271847" y="6716"/>
                  </a:lnTo>
                  <a:lnTo>
                    <a:pt x="322526" y="358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SMARTInkShape-1365"/>
            <p:cNvSpPr/>
            <p:nvPr>
              <p:custDataLst>
                <p:tags r:id="rId21"/>
              </p:custDataLst>
            </p:nvPr>
          </p:nvSpPr>
          <p:spPr>
            <a:xfrm>
              <a:off x="9705975" y="3238500"/>
              <a:ext cx="276226" cy="95251"/>
            </a:xfrm>
            <a:custGeom>
              <a:avLst/>
              <a:gdLst/>
              <a:ahLst/>
              <a:cxnLst/>
              <a:rect l="0" t="0" r="0" b="0"/>
              <a:pathLst>
                <a:path w="276226" h="95251">
                  <a:moveTo>
                    <a:pt x="0" y="95250"/>
                  </a:moveTo>
                  <a:lnTo>
                    <a:pt x="0" y="95250"/>
                  </a:lnTo>
                  <a:lnTo>
                    <a:pt x="42616" y="90194"/>
                  </a:lnTo>
                  <a:lnTo>
                    <a:pt x="85793" y="77945"/>
                  </a:lnTo>
                  <a:lnTo>
                    <a:pt x="121611" y="62135"/>
                  </a:lnTo>
                  <a:lnTo>
                    <a:pt x="168818" y="40653"/>
                  </a:lnTo>
                  <a:lnTo>
                    <a:pt x="214087" y="20848"/>
                  </a:lnTo>
                  <a:lnTo>
                    <a:pt x="259561" y="5216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SMARTInkShape-1366"/>
            <p:cNvSpPr/>
            <p:nvPr>
              <p:custDataLst>
                <p:tags r:id="rId22"/>
              </p:custDataLst>
            </p:nvPr>
          </p:nvSpPr>
          <p:spPr>
            <a:xfrm>
              <a:off x="10048875" y="3181350"/>
              <a:ext cx="219076" cy="5057"/>
            </a:xfrm>
            <a:custGeom>
              <a:avLst/>
              <a:gdLst/>
              <a:ahLst/>
              <a:cxnLst/>
              <a:rect l="0" t="0" r="0" b="0"/>
              <a:pathLst>
                <a:path w="219076" h="5057">
                  <a:moveTo>
                    <a:pt x="0" y="0"/>
                  </a:moveTo>
                  <a:lnTo>
                    <a:pt x="0" y="0"/>
                  </a:lnTo>
                  <a:lnTo>
                    <a:pt x="42616" y="0"/>
                  </a:lnTo>
                  <a:lnTo>
                    <a:pt x="84829" y="5056"/>
                  </a:lnTo>
                  <a:lnTo>
                    <a:pt x="120738" y="3144"/>
                  </a:lnTo>
                  <a:lnTo>
                    <a:pt x="161598" y="932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SMARTInkShape-1367"/>
            <p:cNvSpPr/>
            <p:nvPr>
              <p:custDataLst>
                <p:tags r:id="rId23"/>
              </p:custDataLst>
            </p:nvPr>
          </p:nvSpPr>
          <p:spPr>
            <a:xfrm>
              <a:off x="10067925" y="3324225"/>
              <a:ext cx="200026" cy="36777"/>
            </a:xfrm>
            <a:custGeom>
              <a:avLst/>
              <a:gdLst/>
              <a:ahLst/>
              <a:cxnLst/>
              <a:rect l="0" t="0" r="0" b="0"/>
              <a:pathLst>
                <a:path w="200026" h="36777">
                  <a:moveTo>
                    <a:pt x="0" y="28575"/>
                  </a:moveTo>
                  <a:lnTo>
                    <a:pt x="0" y="28575"/>
                  </a:lnTo>
                  <a:lnTo>
                    <a:pt x="5057" y="33631"/>
                  </a:lnTo>
                  <a:lnTo>
                    <a:pt x="23371" y="36776"/>
                  </a:lnTo>
                  <a:lnTo>
                    <a:pt x="68171" y="35103"/>
                  </a:lnTo>
                  <a:lnTo>
                    <a:pt x="111921" y="27687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SMARTInkShape-1368"/>
            <p:cNvSpPr/>
            <p:nvPr>
              <p:custDataLst>
                <p:tags r:id="rId24"/>
              </p:custDataLst>
            </p:nvPr>
          </p:nvSpPr>
          <p:spPr>
            <a:xfrm>
              <a:off x="10420350" y="3198827"/>
              <a:ext cx="409576" cy="231410"/>
            </a:xfrm>
            <a:custGeom>
              <a:avLst/>
              <a:gdLst/>
              <a:ahLst/>
              <a:cxnLst/>
              <a:rect l="0" t="0" r="0" b="0"/>
              <a:pathLst>
                <a:path w="409576" h="231410">
                  <a:moveTo>
                    <a:pt x="0" y="20623"/>
                  </a:moveTo>
                  <a:lnTo>
                    <a:pt x="0" y="20623"/>
                  </a:lnTo>
                  <a:lnTo>
                    <a:pt x="1058" y="30344"/>
                  </a:lnTo>
                  <a:lnTo>
                    <a:pt x="16247" y="77568"/>
                  </a:lnTo>
                  <a:lnTo>
                    <a:pt x="31800" y="122366"/>
                  </a:lnTo>
                  <a:lnTo>
                    <a:pt x="41289" y="163188"/>
                  </a:lnTo>
                  <a:lnTo>
                    <a:pt x="45748" y="203740"/>
                  </a:lnTo>
                  <a:lnTo>
                    <a:pt x="47379" y="231409"/>
                  </a:lnTo>
                  <a:lnTo>
                    <a:pt x="47460" y="230997"/>
                  </a:lnTo>
                  <a:lnTo>
                    <a:pt x="24823" y="183577"/>
                  </a:lnTo>
                  <a:lnTo>
                    <a:pt x="10039" y="144651"/>
                  </a:lnTo>
                  <a:lnTo>
                    <a:pt x="2974" y="115933"/>
                  </a:lnTo>
                  <a:lnTo>
                    <a:pt x="3704" y="84494"/>
                  </a:lnTo>
                  <a:lnTo>
                    <a:pt x="10623" y="56834"/>
                  </a:lnTo>
                  <a:lnTo>
                    <a:pt x="13432" y="51114"/>
                  </a:lnTo>
                  <a:lnTo>
                    <a:pt x="19538" y="47300"/>
                  </a:lnTo>
                  <a:lnTo>
                    <a:pt x="37612" y="43063"/>
                  </a:lnTo>
                  <a:lnTo>
                    <a:pt x="59756" y="46824"/>
                  </a:lnTo>
                  <a:lnTo>
                    <a:pt x="105784" y="65819"/>
                  </a:lnTo>
                  <a:lnTo>
                    <a:pt x="125301" y="82110"/>
                  </a:lnTo>
                  <a:lnTo>
                    <a:pt x="156832" y="122644"/>
                  </a:lnTo>
                  <a:lnTo>
                    <a:pt x="171839" y="151745"/>
                  </a:lnTo>
                  <a:lnTo>
                    <a:pt x="179170" y="161176"/>
                  </a:lnTo>
                  <a:lnTo>
                    <a:pt x="179772" y="159834"/>
                  </a:lnTo>
                  <a:lnTo>
                    <a:pt x="180440" y="152697"/>
                  </a:lnTo>
                  <a:lnTo>
                    <a:pt x="173365" y="116345"/>
                  </a:lnTo>
                  <a:lnTo>
                    <a:pt x="171828" y="70223"/>
                  </a:lnTo>
                  <a:lnTo>
                    <a:pt x="177262" y="52898"/>
                  </a:lnTo>
                  <a:lnTo>
                    <a:pt x="192942" y="19472"/>
                  </a:lnTo>
                  <a:lnTo>
                    <a:pt x="200595" y="12448"/>
                  </a:lnTo>
                  <a:lnTo>
                    <a:pt x="223208" y="1820"/>
                  </a:lnTo>
                  <a:lnTo>
                    <a:pt x="265691" y="0"/>
                  </a:lnTo>
                  <a:lnTo>
                    <a:pt x="301679" y="11220"/>
                  </a:lnTo>
                  <a:lnTo>
                    <a:pt x="322462" y="30555"/>
                  </a:lnTo>
                  <a:lnTo>
                    <a:pt x="356620" y="70916"/>
                  </a:lnTo>
                  <a:lnTo>
                    <a:pt x="381633" y="105817"/>
                  </a:lnTo>
                  <a:lnTo>
                    <a:pt x="399467" y="150898"/>
                  </a:lnTo>
                  <a:lnTo>
                    <a:pt x="409575" y="19207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SMARTInkShape-1369"/>
            <p:cNvSpPr/>
            <p:nvPr>
              <p:custDataLst>
                <p:tags r:id="rId25"/>
              </p:custDataLst>
            </p:nvPr>
          </p:nvSpPr>
          <p:spPr>
            <a:xfrm>
              <a:off x="10842867" y="3129945"/>
              <a:ext cx="263284" cy="270481"/>
            </a:xfrm>
            <a:custGeom>
              <a:avLst/>
              <a:gdLst/>
              <a:ahLst/>
              <a:cxnLst/>
              <a:rect l="0" t="0" r="0" b="0"/>
              <a:pathLst>
                <a:path w="263284" h="270481">
                  <a:moveTo>
                    <a:pt x="206133" y="32355"/>
                  </a:moveTo>
                  <a:lnTo>
                    <a:pt x="206133" y="32355"/>
                  </a:lnTo>
                  <a:lnTo>
                    <a:pt x="213674" y="14455"/>
                  </a:lnTo>
                  <a:lnTo>
                    <a:pt x="214335" y="10896"/>
                  </a:lnTo>
                  <a:lnTo>
                    <a:pt x="212660" y="7466"/>
                  </a:lnTo>
                  <a:lnTo>
                    <a:pt x="205153" y="832"/>
                  </a:lnTo>
                  <a:lnTo>
                    <a:pt x="186295" y="0"/>
                  </a:lnTo>
                  <a:lnTo>
                    <a:pt x="141185" y="8090"/>
                  </a:lnTo>
                  <a:lnTo>
                    <a:pt x="99598" y="33340"/>
                  </a:lnTo>
                  <a:lnTo>
                    <a:pt x="54559" y="70781"/>
                  </a:lnTo>
                  <a:lnTo>
                    <a:pt x="33751" y="92894"/>
                  </a:lnTo>
                  <a:lnTo>
                    <a:pt x="8115" y="137576"/>
                  </a:lnTo>
                  <a:lnTo>
                    <a:pt x="0" y="165837"/>
                  </a:lnTo>
                  <a:lnTo>
                    <a:pt x="2652" y="199376"/>
                  </a:lnTo>
                  <a:lnTo>
                    <a:pt x="10140" y="226011"/>
                  </a:lnTo>
                  <a:lnTo>
                    <a:pt x="16205" y="232368"/>
                  </a:lnTo>
                  <a:lnTo>
                    <a:pt x="34232" y="242252"/>
                  </a:lnTo>
                  <a:lnTo>
                    <a:pt x="68181" y="248711"/>
                  </a:lnTo>
                  <a:lnTo>
                    <a:pt x="86965" y="244577"/>
                  </a:lnTo>
                  <a:lnTo>
                    <a:pt x="129505" y="220268"/>
                  </a:lnTo>
                  <a:lnTo>
                    <a:pt x="141385" y="207947"/>
                  </a:lnTo>
                  <a:lnTo>
                    <a:pt x="171016" y="162253"/>
                  </a:lnTo>
                  <a:lnTo>
                    <a:pt x="189239" y="124101"/>
                  </a:lnTo>
                  <a:lnTo>
                    <a:pt x="203908" y="88573"/>
                  </a:lnTo>
                  <a:lnTo>
                    <a:pt x="204651" y="87825"/>
                  </a:lnTo>
                  <a:lnTo>
                    <a:pt x="206531" y="90875"/>
                  </a:lnTo>
                  <a:lnTo>
                    <a:pt x="224361" y="131091"/>
                  </a:lnTo>
                  <a:lnTo>
                    <a:pt x="236699" y="174029"/>
                  </a:lnTo>
                  <a:lnTo>
                    <a:pt x="249291" y="215248"/>
                  </a:lnTo>
                  <a:lnTo>
                    <a:pt x="263283" y="2704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SMARTInkShape-1370"/>
            <p:cNvSpPr/>
            <p:nvPr>
              <p:custDataLst>
                <p:tags r:id="rId26"/>
              </p:custDataLst>
            </p:nvPr>
          </p:nvSpPr>
          <p:spPr>
            <a:xfrm>
              <a:off x="10263129" y="3705225"/>
              <a:ext cx="233422" cy="752476"/>
            </a:xfrm>
            <a:custGeom>
              <a:avLst/>
              <a:gdLst/>
              <a:ahLst/>
              <a:cxnLst/>
              <a:rect l="0" t="0" r="0" b="0"/>
              <a:pathLst>
                <a:path w="233422" h="752476">
                  <a:moveTo>
                    <a:pt x="166746" y="0"/>
                  </a:moveTo>
                  <a:lnTo>
                    <a:pt x="166746" y="0"/>
                  </a:lnTo>
                  <a:lnTo>
                    <a:pt x="161689" y="0"/>
                  </a:lnTo>
                  <a:lnTo>
                    <a:pt x="148432" y="5056"/>
                  </a:lnTo>
                  <a:lnTo>
                    <a:pt x="131099" y="18314"/>
                  </a:lnTo>
                  <a:lnTo>
                    <a:pt x="107501" y="55874"/>
                  </a:lnTo>
                  <a:lnTo>
                    <a:pt x="85456" y="102163"/>
                  </a:lnTo>
                  <a:lnTo>
                    <a:pt x="65520" y="149392"/>
                  </a:lnTo>
                  <a:lnTo>
                    <a:pt x="52612" y="186694"/>
                  </a:lnTo>
                  <a:lnTo>
                    <a:pt x="40878" y="226908"/>
                  </a:lnTo>
                  <a:lnTo>
                    <a:pt x="32136" y="265948"/>
                  </a:lnTo>
                  <a:lnTo>
                    <a:pt x="21899" y="304466"/>
                  </a:lnTo>
                  <a:lnTo>
                    <a:pt x="12411" y="342752"/>
                  </a:lnTo>
                  <a:lnTo>
                    <a:pt x="8194" y="380934"/>
                  </a:lnTo>
                  <a:lnTo>
                    <a:pt x="3498" y="416248"/>
                  </a:lnTo>
                  <a:lnTo>
                    <a:pt x="0" y="449583"/>
                  </a:lnTo>
                  <a:lnTo>
                    <a:pt x="1972" y="482037"/>
                  </a:lnTo>
                  <a:lnTo>
                    <a:pt x="6377" y="514100"/>
                  </a:lnTo>
                  <a:lnTo>
                    <a:pt x="14808" y="559079"/>
                  </a:lnTo>
                  <a:lnTo>
                    <a:pt x="26831" y="596395"/>
                  </a:lnTo>
                  <a:lnTo>
                    <a:pt x="46620" y="627560"/>
                  </a:lnTo>
                  <a:lnTo>
                    <a:pt x="84487" y="675073"/>
                  </a:lnTo>
                  <a:lnTo>
                    <a:pt x="129103" y="710624"/>
                  </a:lnTo>
                  <a:lnTo>
                    <a:pt x="167469" y="730079"/>
                  </a:lnTo>
                  <a:lnTo>
                    <a:pt x="233421" y="752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SMARTInkShape-1371"/>
            <p:cNvSpPr/>
            <p:nvPr>
              <p:custDataLst>
                <p:tags r:id="rId27"/>
              </p:custDataLst>
            </p:nvPr>
          </p:nvSpPr>
          <p:spPr>
            <a:xfrm>
              <a:off x="10582275" y="4095750"/>
              <a:ext cx="19051" cy="47626"/>
            </a:xfrm>
            <a:custGeom>
              <a:avLst/>
              <a:gdLst/>
              <a:ahLst/>
              <a:cxnLst/>
              <a:rect l="0" t="0" r="0" b="0"/>
              <a:pathLst>
                <a:path w="19051" h="47626">
                  <a:moveTo>
                    <a:pt x="19050" y="0"/>
                  </a:moveTo>
                  <a:lnTo>
                    <a:pt x="19050" y="0"/>
                  </a:lnTo>
                  <a:lnTo>
                    <a:pt x="5793" y="0"/>
                  </a:lnTo>
                  <a:lnTo>
                    <a:pt x="3862" y="1058"/>
                  </a:lnTo>
                  <a:lnTo>
                    <a:pt x="2574" y="2822"/>
                  </a:lnTo>
                  <a:lnTo>
                    <a:pt x="1716" y="5056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SMARTInkShape-1372"/>
            <p:cNvSpPr/>
            <p:nvPr>
              <p:custDataLst>
                <p:tags r:id="rId28"/>
              </p:custDataLst>
            </p:nvPr>
          </p:nvSpPr>
          <p:spPr>
            <a:xfrm>
              <a:off x="10677381" y="3813549"/>
              <a:ext cx="150379" cy="362676"/>
            </a:xfrm>
            <a:custGeom>
              <a:avLst/>
              <a:gdLst/>
              <a:ahLst/>
              <a:cxnLst/>
              <a:rect l="0" t="0" r="0" b="0"/>
              <a:pathLst>
                <a:path w="150379" h="362676">
                  <a:moveTo>
                    <a:pt x="123969" y="44076"/>
                  </a:moveTo>
                  <a:lnTo>
                    <a:pt x="123969" y="44076"/>
                  </a:lnTo>
                  <a:lnTo>
                    <a:pt x="122911" y="20225"/>
                  </a:lnTo>
                  <a:lnTo>
                    <a:pt x="118912" y="8429"/>
                  </a:lnTo>
                  <a:lnTo>
                    <a:pt x="116365" y="4436"/>
                  </a:lnTo>
                  <a:lnTo>
                    <a:pt x="110712" y="0"/>
                  </a:lnTo>
                  <a:lnTo>
                    <a:pt x="96205" y="3673"/>
                  </a:lnTo>
                  <a:lnTo>
                    <a:pt x="57454" y="23278"/>
                  </a:lnTo>
                  <a:lnTo>
                    <a:pt x="20285" y="55137"/>
                  </a:lnTo>
                  <a:lnTo>
                    <a:pt x="5215" y="73334"/>
                  </a:lnTo>
                  <a:lnTo>
                    <a:pt x="1407" y="81573"/>
                  </a:lnTo>
                  <a:lnTo>
                    <a:pt x="0" y="96372"/>
                  </a:lnTo>
                  <a:lnTo>
                    <a:pt x="2904" y="107183"/>
                  </a:lnTo>
                  <a:lnTo>
                    <a:pt x="9836" y="117632"/>
                  </a:lnTo>
                  <a:lnTo>
                    <a:pt x="57087" y="160901"/>
                  </a:lnTo>
                  <a:lnTo>
                    <a:pt x="99330" y="200652"/>
                  </a:lnTo>
                  <a:lnTo>
                    <a:pt x="123019" y="226289"/>
                  </a:lnTo>
                  <a:lnTo>
                    <a:pt x="145233" y="272839"/>
                  </a:lnTo>
                  <a:lnTo>
                    <a:pt x="150378" y="301299"/>
                  </a:lnTo>
                  <a:lnTo>
                    <a:pt x="146845" y="324784"/>
                  </a:lnTo>
                  <a:lnTo>
                    <a:pt x="134040" y="350204"/>
                  </a:lnTo>
                  <a:lnTo>
                    <a:pt x="126449" y="356111"/>
                  </a:lnTo>
                  <a:lnTo>
                    <a:pt x="106727" y="362675"/>
                  </a:lnTo>
                  <a:lnTo>
                    <a:pt x="83851" y="359948"/>
                  </a:lnTo>
                  <a:lnTo>
                    <a:pt x="44783" y="346007"/>
                  </a:lnTo>
                  <a:lnTo>
                    <a:pt x="30214" y="328197"/>
                  </a:lnTo>
                  <a:lnTo>
                    <a:pt x="18801" y="302644"/>
                  </a:lnTo>
                  <a:lnTo>
                    <a:pt x="13433" y="261682"/>
                  </a:lnTo>
                  <a:lnTo>
                    <a:pt x="23284" y="215124"/>
                  </a:lnTo>
                  <a:lnTo>
                    <a:pt x="48726" y="175387"/>
                  </a:lnTo>
                  <a:lnTo>
                    <a:pt x="60895" y="159586"/>
                  </a:lnTo>
                  <a:lnTo>
                    <a:pt x="104919" y="1298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SMARTInkShape-1373"/>
            <p:cNvSpPr/>
            <p:nvPr>
              <p:custDataLst>
                <p:tags r:id="rId29"/>
              </p:custDataLst>
            </p:nvPr>
          </p:nvSpPr>
          <p:spPr>
            <a:xfrm>
              <a:off x="10553700" y="4157369"/>
              <a:ext cx="28576" cy="205082"/>
            </a:xfrm>
            <a:custGeom>
              <a:avLst/>
              <a:gdLst/>
              <a:ahLst/>
              <a:cxnLst/>
              <a:rect l="0" t="0" r="0" b="0"/>
              <a:pathLst>
                <a:path w="28576" h="205082">
                  <a:moveTo>
                    <a:pt x="28575" y="5056"/>
                  </a:moveTo>
                  <a:lnTo>
                    <a:pt x="28575" y="5056"/>
                  </a:lnTo>
                  <a:lnTo>
                    <a:pt x="28575" y="0"/>
                  </a:lnTo>
                  <a:lnTo>
                    <a:pt x="28575" y="41162"/>
                  </a:lnTo>
                  <a:lnTo>
                    <a:pt x="27517" y="84193"/>
                  </a:lnTo>
                  <a:lnTo>
                    <a:pt x="22029" y="123636"/>
                  </a:lnTo>
                  <a:lnTo>
                    <a:pt x="14387" y="170759"/>
                  </a:lnTo>
                  <a:lnTo>
                    <a:pt x="0" y="20508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SMARTInkShape-1374"/>
            <p:cNvSpPr/>
            <p:nvPr>
              <p:custDataLst>
                <p:tags r:id="rId30"/>
              </p:custDataLst>
            </p:nvPr>
          </p:nvSpPr>
          <p:spPr>
            <a:xfrm>
              <a:off x="10522095" y="4143375"/>
              <a:ext cx="164956" cy="200026"/>
            </a:xfrm>
            <a:custGeom>
              <a:avLst/>
              <a:gdLst/>
              <a:ahLst/>
              <a:cxnLst/>
              <a:rect l="0" t="0" r="0" b="0"/>
              <a:pathLst>
                <a:path w="164956" h="200026">
                  <a:moveTo>
                    <a:pt x="117330" y="0"/>
                  </a:moveTo>
                  <a:lnTo>
                    <a:pt x="117330" y="0"/>
                  </a:lnTo>
                  <a:lnTo>
                    <a:pt x="122387" y="5056"/>
                  </a:lnTo>
                  <a:lnTo>
                    <a:pt x="124871" y="10361"/>
                  </a:lnTo>
                  <a:lnTo>
                    <a:pt x="125532" y="13257"/>
                  </a:lnTo>
                  <a:lnTo>
                    <a:pt x="111385" y="53811"/>
                  </a:lnTo>
                  <a:lnTo>
                    <a:pt x="85385" y="94591"/>
                  </a:lnTo>
                  <a:lnTo>
                    <a:pt x="48291" y="140672"/>
                  </a:lnTo>
                  <a:lnTo>
                    <a:pt x="1768" y="174291"/>
                  </a:lnTo>
                  <a:lnTo>
                    <a:pt x="72" y="176519"/>
                  </a:lnTo>
                  <a:lnTo>
                    <a:pt x="0" y="178005"/>
                  </a:lnTo>
                  <a:lnTo>
                    <a:pt x="2432" y="180388"/>
                  </a:lnTo>
                  <a:lnTo>
                    <a:pt x="42502" y="173359"/>
                  </a:lnTo>
                  <a:lnTo>
                    <a:pt x="83517" y="174838"/>
                  </a:lnTo>
                  <a:lnTo>
                    <a:pt x="130876" y="184820"/>
                  </a:lnTo>
                  <a:lnTo>
                    <a:pt x="164955" y="2000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SMARTInkShape-1375"/>
            <p:cNvSpPr/>
            <p:nvPr>
              <p:custDataLst>
                <p:tags r:id="rId31"/>
              </p:custDataLst>
            </p:nvPr>
          </p:nvSpPr>
          <p:spPr>
            <a:xfrm>
              <a:off x="10725150" y="4186395"/>
              <a:ext cx="178975" cy="366556"/>
            </a:xfrm>
            <a:custGeom>
              <a:avLst/>
              <a:gdLst/>
              <a:ahLst/>
              <a:cxnLst/>
              <a:rect l="0" t="0" r="0" b="0"/>
              <a:pathLst>
                <a:path w="178975" h="366556">
                  <a:moveTo>
                    <a:pt x="47625" y="14130"/>
                  </a:moveTo>
                  <a:lnTo>
                    <a:pt x="47625" y="14130"/>
                  </a:lnTo>
                  <a:lnTo>
                    <a:pt x="47625" y="9074"/>
                  </a:lnTo>
                  <a:lnTo>
                    <a:pt x="44803" y="3769"/>
                  </a:lnTo>
                  <a:lnTo>
                    <a:pt x="42568" y="873"/>
                  </a:lnTo>
                  <a:lnTo>
                    <a:pt x="41079" y="0"/>
                  </a:lnTo>
                  <a:lnTo>
                    <a:pt x="40086" y="477"/>
                  </a:lnTo>
                  <a:lnTo>
                    <a:pt x="37925" y="3829"/>
                  </a:lnTo>
                  <a:lnTo>
                    <a:pt x="19903" y="32790"/>
                  </a:lnTo>
                  <a:lnTo>
                    <a:pt x="5029" y="75632"/>
                  </a:lnTo>
                  <a:lnTo>
                    <a:pt x="2235" y="88384"/>
                  </a:lnTo>
                  <a:lnTo>
                    <a:pt x="5719" y="111626"/>
                  </a:lnTo>
                  <a:lnTo>
                    <a:pt x="13478" y="123784"/>
                  </a:lnTo>
                  <a:lnTo>
                    <a:pt x="22924" y="131657"/>
                  </a:lnTo>
                  <a:lnTo>
                    <a:pt x="30649" y="135156"/>
                  </a:lnTo>
                  <a:lnTo>
                    <a:pt x="35251" y="133972"/>
                  </a:lnTo>
                  <a:lnTo>
                    <a:pt x="46005" y="127013"/>
                  </a:lnTo>
                  <a:lnTo>
                    <a:pt x="77630" y="89957"/>
                  </a:lnTo>
                  <a:lnTo>
                    <a:pt x="82128" y="76406"/>
                  </a:lnTo>
                  <a:lnTo>
                    <a:pt x="83068" y="60858"/>
                  </a:lnTo>
                  <a:lnTo>
                    <a:pt x="76530" y="26183"/>
                  </a:lnTo>
                  <a:lnTo>
                    <a:pt x="81355" y="34517"/>
                  </a:lnTo>
                  <a:lnTo>
                    <a:pt x="98599" y="76702"/>
                  </a:lnTo>
                  <a:lnTo>
                    <a:pt x="129302" y="123084"/>
                  </a:lnTo>
                  <a:lnTo>
                    <a:pt x="150992" y="167080"/>
                  </a:lnTo>
                  <a:lnTo>
                    <a:pt x="170847" y="214227"/>
                  </a:lnTo>
                  <a:lnTo>
                    <a:pt x="178974" y="247213"/>
                  </a:lnTo>
                  <a:lnTo>
                    <a:pt x="170269" y="282746"/>
                  </a:lnTo>
                  <a:lnTo>
                    <a:pt x="157167" y="303202"/>
                  </a:lnTo>
                  <a:lnTo>
                    <a:pt x="111897" y="339421"/>
                  </a:lnTo>
                  <a:lnTo>
                    <a:pt x="82190" y="354635"/>
                  </a:lnTo>
                  <a:lnTo>
                    <a:pt x="0" y="36655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SMARTInkShape-1376"/>
            <p:cNvSpPr/>
            <p:nvPr>
              <p:custDataLst>
                <p:tags r:id="rId32"/>
              </p:custDataLst>
            </p:nvPr>
          </p:nvSpPr>
          <p:spPr>
            <a:xfrm>
              <a:off x="10572750" y="4067223"/>
              <a:ext cx="57151" cy="57103"/>
            </a:xfrm>
            <a:custGeom>
              <a:avLst/>
              <a:gdLst/>
              <a:ahLst/>
              <a:cxnLst/>
              <a:rect l="0" t="0" r="0" b="0"/>
              <a:pathLst>
                <a:path w="57151" h="57103">
                  <a:moveTo>
                    <a:pt x="57150" y="28527"/>
                  </a:moveTo>
                  <a:lnTo>
                    <a:pt x="57150" y="28527"/>
                  </a:lnTo>
                  <a:lnTo>
                    <a:pt x="28702" y="28527"/>
                  </a:lnTo>
                  <a:lnTo>
                    <a:pt x="36787" y="28527"/>
                  </a:lnTo>
                  <a:lnTo>
                    <a:pt x="42767" y="23471"/>
                  </a:lnTo>
                  <a:lnTo>
                    <a:pt x="45465" y="18166"/>
                  </a:lnTo>
                  <a:lnTo>
                    <a:pt x="47199" y="6137"/>
                  </a:lnTo>
                  <a:lnTo>
                    <a:pt x="48399" y="4075"/>
                  </a:lnTo>
                  <a:lnTo>
                    <a:pt x="50257" y="2701"/>
                  </a:lnTo>
                  <a:lnTo>
                    <a:pt x="52555" y="1784"/>
                  </a:lnTo>
                  <a:lnTo>
                    <a:pt x="53028" y="1174"/>
                  </a:lnTo>
                  <a:lnTo>
                    <a:pt x="52285" y="767"/>
                  </a:lnTo>
                  <a:lnTo>
                    <a:pt x="37785" y="0"/>
                  </a:lnTo>
                  <a:lnTo>
                    <a:pt x="29846" y="2795"/>
                  </a:lnTo>
                  <a:lnTo>
                    <a:pt x="11481" y="17287"/>
                  </a:lnTo>
                  <a:lnTo>
                    <a:pt x="10395" y="21062"/>
                  </a:lnTo>
                  <a:lnTo>
                    <a:pt x="10104" y="23550"/>
                  </a:lnTo>
                  <a:lnTo>
                    <a:pt x="12605" y="29137"/>
                  </a:lnTo>
                  <a:lnTo>
                    <a:pt x="18672" y="37530"/>
                  </a:lnTo>
                  <a:lnTo>
                    <a:pt x="23995" y="32841"/>
                  </a:lnTo>
                  <a:lnTo>
                    <a:pt x="26539" y="27622"/>
                  </a:lnTo>
                  <a:lnTo>
                    <a:pt x="28173" y="15648"/>
                  </a:lnTo>
                  <a:lnTo>
                    <a:pt x="27248" y="13591"/>
                  </a:lnTo>
                  <a:lnTo>
                    <a:pt x="25574" y="12220"/>
                  </a:lnTo>
                  <a:lnTo>
                    <a:pt x="23400" y="11306"/>
                  </a:lnTo>
                  <a:lnTo>
                    <a:pt x="20890" y="11754"/>
                  </a:lnTo>
                  <a:lnTo>
                    <a:pt x="15283" y="15075"/>
                  </a:lnTo>
                  <a:lnTo>
                    <a:pt x="13364" y="17442"/>
                  </a:lnTo>
                  <a:lnTo>
                    <a:pt x="0" y="5710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SMARTInkShape-1377"/>
            <p:cNvSpPr/>
            <p:nvPr>
              <p:custDataLst>
                <p:tags r:id="rId33"/>
              </p:custDataLst>
            </p:nvPr>
          </p:nvSpPr>
          <p:spPr>
            <a:xfrm>
              <a:off x="10810875" y="3638550"/>
              <a:ext cx="400965" cy="923926"/>
            </a:xfrm>
            <a:custGeom>
              <a:avLst/>
              <a:gdLst/>
              <a:ahLst/>
              <a:cxnLst/>
              <a:rect l="0" t="0" r="0" b="0"/>
              <a:pathLst>
                <a:path w="400965" h="9239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113" y="23370"/>
                  </a:lnTo>
                  <a:lnTo>
                    <a:pt x="48957" y="59705"/>
                  </a:lnTo>
                  <a:lnTo>
                    <a:pt x="85988" y="100811"/>
                  </a:lnTo>
                  <a:lnTo>
                    <a:pt x="124492" y="137232"/>
                  </a:lnTo>
                  <a:lnTo>
                    <a:pt x="164356" y="179891"/>
                  </a:lnTo>
                  <a:lnTo>
                    <a:pt x="192991" y="213302"/>
                  </a:lnTo>
                  <a:lnTo>
                    <a:pt x="223357" y="251434"/>
                  </a:lnTo>
                  <a:lnTo>
                    <a:pt x="254493" y="296604"/>
                  </a:lnTo>
                  <a:lnTo>
                    <a:pt x="283147" y="342080"/>
                  </a:lnTo>
                  <a:lnTo>
                    <a:pt x="308935" y="388044"/>
                  </a:lnTo>
                  <a:lnTo>
                    <a:pt x="320256" y="412154"/>
                  </a:lnTo>
                  <a:lnTo>
                    <a:pt x="330980" y="436695"/>
                  </a:lnTo>
                  <a:lnTo>
                    <a:pt x="351361" y="483717"/>
                  </a:lnTo>
                  <a:lnTo>
                    <a:pt x="368886" y="529310"/>
                  </a:lnTo>
                  <a:lnTo>
                    <a:pt x="380202" y="574268"/>
                  </a:lnTo>
                  <a:lnTo>
                    <a:pt x="391582" y="613300"/>
                  </a:lnTo>
                  <a:lnTo>
                    <a:pt x="400520" y="648286"/>
                  </a:lnTo>
                  <a:lnTo>
                    <a:pt x="400964" y="681474"/>
                  </a:lnTo>
                  <a:lnTo>
                    <a:pt x="400456" y="713863"/>
                  </a:lnTo>
                  <a:lnTo>
                    <a:pt x="398114" y="745897"/>
                  </a:lnTo>
                  <a:lnTo>
                    <a:pt x="383837" y="791566"/>
                  </a:lnTo>
                  <a:lnTo>
                    <a:pt x="351104" y="836514"/>
                  </a:lnTo>
                  <a:lnTo>
                    <a:pt x="314063" y="875967"/>
                  </a:lnTo>
                  <a:lnTo>
                    <a:pt x="280617" y="899720"/>
                  </a:lnTo>
                  <a:lnTo>
                    <a:pt x="219075" y="9239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SMARTInkShape-1378"/>
            <p:cNvSpPr/>
            <p:nvPr>
              <p:custDataLst>
                <p:tags r:id="rId34"/>
              </p:custDataLst>
            </p:nvPr>
          </p:nvSpPr>
          <p:spPr>
            <a:xfrm>
              <a:off x="11194171" y="3590925"/>
              <a:ext cx="273930" cy="752476"/>
            </a:xfrm>
            <a:custGeom>
              <a:avLst/>
              <a:gdLst/>
              <a:ahLst/>
              <a:cxnLst/>
              <a:rect l="0" t="0" r="0" b="0"/>
              <a:pathLst>
                <a:path w="273930" h="752476">
                  <a:moveTo>
                    <a:pt x="64379" y="0"/>
                  </a:moveTo>
                  <a:lnTo>
                    <a:pt x="64379" y="0"/>
                  </a:lnTo>
                  <a:lnTo>
                    <a:pt x="63321" y="18363"/>
                  </a:lnTo>
                  <a:lnTo>
                    <a:pt x="56177" y="58314"/>
                  </a:lnTo>
                  <a:lnTo>
                    <a:pt x="45134" y="96183"/>
                  </a:lnTo>
                  <a:lnTo>
                    <a:pt x="37128" y="128473"/>
                  </a:lnTo>
                  <a:lnTo>
                    <a:pt x="28984" y="162932"/>
                  </a:lnTo>
                  <a:lnTo>
                    <a:pt x="18310" y="195887"/>
                  </a:lnTo>
                  <a:lnTo>
                    <a:pt x="9331" y="230994"/>
                  </a:lnTo>
                  <a:lnTo>
                    <a:pt x="2873" y="267764"/>
                  </a:lnTo>
                  <a:lnTo>
                    <a:pt x="0" y="305273"/>
                  </a:lnTo>
                  <a:lnTo>
                    <a:pt x="1547" y="343110"/>
                  </a:lnTo>
                  <a:lnTo>
                    <a:pt x="6820" y="380035"/>
                  </a:lnTo>
                  <a:lnTo>
                    <a:pt x="16219" y="414085"/>
                  </a:lnTo>
                  <a:lnTo>
                    <a:pt x="27453" y="449680"/>
                  </a:lnTo>
                  <a:lnTo>
                    <a:pt x="39500" y="485608"/>
                  </a:lnTo>
                  <a:lnTo>
                    <a:pt x="51912" y="519214"/>
                  </a:lnTo>
                  <a:lnTo>
                    <a:pt x="75854" y="562828"/>
                  </a:lnTo>
                  <a:lnTo>
                    <a:pt x="103057" y="607619"/>
                  </a:lnTo>
                  <a:lnTo>
                    <a:pt x="135206" y="654952"/>
                  </a:lnTo>
                  <a:lnTo>
                    <a:pt x="174482" y="694876"/>
                  </a:lnTo>
                  <a:lnTo>
                    <a:pt x="208307" y="728280"/>
                  </a:lnTo>
                  <a:lnTo>
                    <a:pt x="273929" y="752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SMARTInkShape-1379"/>
            <p:cNvSpPr/>
            <p:nvPr>
              <p:custDataLst>
                <p:tags r:id="rId35"/>
              </p:custDataLst>
            </p:nvPr>
          </p:nvSpPr>
          <p:spPr>
            <a:xfrm>
              <a:off x="11207522" y="3766844"/>
              <a:ext cx="302268" cy="290807"/>
            </a:xfrm>
            <a:custGeom>
              <a:avLst/>
              <a:gdLst/>
              <a:ahLst/>
              <a:cxnLst/>
              <a:rect l="0" t="0" r="0" b="0"/>
              <a:pathLst>
                <a:path w="302268" h="290807">
                  <a:moveTo>
                    <a:pt x="279628" y="5056"/>
                  </a:moveTo>
                  <a:lnTo>
                    <a:pt x="279628" y="5056"/>
                  </a:lnTo>
                  <a:lnTo>
                    <a:pt x="271426" y="5056"/>
                  </a:lnTo>
                  <a:lnTo>
                    <a:pt x="265440" y="0"/>
                  </a:lnTo>
                  <a:lnTo>
                    <a:pt x="251450" y="3162"/>
                  </a:lnTo>
                  <a:lnTo>
                    <a:pt x="207975" y="22438"/>
                  </a:lnTo>
                  <a:lnTo>
                    <a:pt x="171144" y="40427"/>
                  </a:lnTo>
                  <a:lnTo>
                    <a:pt x="133420" y="59163"/>
                  </a:lnTo>
                  <a:lnTo>
                    <a:pt x="89293" y="77911"/>
                  </a:lnTo>
                  <a:lnTo>
                    <a:pt x="43731" y="100900"/>
                  </a:lnTo>
                  <a:lnTo>
                    <a:pt x="9381" y="119042"/>
                  </a:lnTo>
                  <a:lnTo>
                    <a:pt x="1473" y="128389"/>
                  </a:lnTo>
                  <a:lnTo>
                    <a:pt x="0" y="132786"/>
                  </a:lnTo>
                  <a:lnTo>
                    <a:pt x="76" y="136776"/>
                  </a:lnTo>
                  <a:lnTo>
                    <a:pt x="2746" y="150784"/>
                  </a:lnTo>
                  <a:lnTo>
                    <a:pt x="6140" y="154066"/>
                  </a:lnTo>
                  <a:lnTo>
                    <a:pt x="43442" y="172254"/>
                  </a:lnTo>
                  <a:lnTo>
                    <a:pt x="52243" y="174616"/>
                  </a:lnTo>
                  <a:lnTo>
                    <a:pt x="62504" y="172844"/>
                  </a:lnTo>
                  <a:lnTo>
                    <a:pt x="104594" y="160148"/>
                  </a:lnTo>
                  <a:lnTo>
                    <a:pt x="149321" y="144692"/>
                  </a:lnTo>
                  <a:lnTo>
                    <a:pt x="187514" y="145325"/>
                  </a:lnTo>
                  <a:lnTo>
                    <a:pt x="225642" y="157272"/>
                  </a:lnTo>
                  <a:lnTo>
                    <a:pt x="261242" y="173726"/>
                  </a:lnTo>
                  <a:lnTo>
                    <a:pt x="281002" y="190264"/>
                  </a:lnTo>
                  <a:lnTo>
                    <a:pt x="294029" y="209628"/>
                  </a:lnTo>
                  <a:lnTo>
                    <a:pt x="301197" y="226151"/>
                  </a:lnTo>
                  <a:lnTo>
                    <a:pt x="302267" y="241257"/>
                  </a:lnTo>
                  <a:lnTo>
                    <a:pt x="301071" y="248248"/>
                  </a:lnTo>
                  <a:lnTo>
                    <a:pt x="291275" y="261661"/>
                  </a:lnTo>
                  <a:lnTo>
                    <a:pt x="276338" y="273619"/>
                  </a:lnTo>
                  <a:lnTo>
                    <a:pt x="251137" y="285243"/>
                  </a:lnTo>
                  <a:lnTo>
                    <a:pt x="212953" y="2908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SMARTInkShape-1380"/>
            <p:cNvSpPr/>
            <p:nvPr>
              <p:custDataLst>
                <p:tags r:id="rId36"/>
              </p:custDataLst>
            </p:nvPr>
          </p:nvSpPr>
          <p:spPr>
            <a:xfrm>
              <a:off x="11477625" y="3781425"/>
              <a:ext cx="277795" cy="276389"/>
            </a:xfrm>
            <a:custGeom>
              <a:avLst/>
              <a:gdLst/>
              <a:ahLst/>
              <a:cxnLst/>
              <a:rect l="0" t="0" r="0" b="0"/>
              <a:pathLst>
                <a:path w="277795" h="276389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5188" y="45990"/>
                  </a:lnTo>
                  <a:lnTo>
                    <a:pt x="17906" y="88768"/>
                  </a:lnTo>
                  <a:lnTo>
                    <a:pt x="19769" y="128137"/>
                  </a:lnTo>
                  <a:lnTo>
                    <a:pt x="29344" y="173243"/>
                  </a:lnTo>
                  <a:lnTo>
                    <a:pt x="41427" y="217548"/>
                  </a:lnTo>
                  <a:lnTo>
                    <a:pt x="50845" y="247198"/>
                  </a:lnTo>
                  <a:lnTo>
                    <a:pt x="65636" y="263677"/>
                  </a:lnTo>
                  <a:lnTo>
                    <a:pt x="75509" y="271035"/>
                  </a:lnTo>
                  <a:lnTo>
                    <a:pt x="103409" y="276388"/>
                  </a:lnTo>
                  <a:lnTo>
                    <a:pt x="146351" y="273451"/>
                  </a:lnTo>
                  <a:lnTo>
                    <a:pt x="179183" y="263056"/>
                  </a:lnTo>
                  <a:lnTo>
                    <a:pt x="209018" y="243748"/>
                  </a:lnTo>
                  <a:lnTo>
                    <a:pt x="242489" y="208780"/>
                  </a:lnTo>
                  <a:lnTo>
                    <a:pt x="268424" y="161824"/>
                  </a:lnTo>
                  <a:lnTo>
                    <a:pt x="274200" y="152333"/>
                  </a:lnTo>
                  <a:lnTo>
                    <a:pt x="277794" y="124854"/>
                  </a:lnTo>
                  <a:lnTo>
                    <a:pt x="273869" y="82149"/>
                  </a:lnTo>
                  <a:lnTo>
                    <a:pt x="267768" y="60852"/>
                  </a:lnTo>
                  <a:lnTo>
                    <a:pt x="246607" y="29934"/>
                  </a:lnTo>
                  <a:lnTo>
                    <a:pt x="240605" y="23131"/>
                  </a:lnTo>
                  <a:lnTo>
                    <a:pt x="222647" y="15572"/>
                  </a:lnTo>
                  <a:lnTo>
                    <a:pt x="181680" y="10720"/>
                  </a:lnTo>
                  <a:lnTo>
                    <a:pt x="137440" y="14936"/>
                  </a:lnTo>
                  <a:lnTo>
                    <a:pt x="10477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SMARTInkShape-1381"/>
            <p:cNvSpPr/>
            <p:nvPr>
              <p:custDataLst>
                <p:tags r:id="rId37"/>
              </p:custDataLst>
            </p:nvPr>
          </p:nvSpPr>
          <p:spPr>
            <a:xfrm>
              <a:off x="11525250" y="4114800"/>
              <a:ext cx="190501" cy="130234"/>
            </a:xfrm>
            <a:custGeom>
              <a:avLst/>
              <a:gdLst/>
              <a:ahLst/>
              <a:cxnLst/>
              <a:rect l="0" t="0" r="0" b="0"/>
              <a:pathLst>
                <a:path w="190501" h="130234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5644" y="10361"/>
                  </a:lnTo>
                  <a:lnTo>
                    <a:pt x="10113" y="13257"/>
                  </a:lnTo>
                  <a:lnTo>
                    <a:pt x="17900" y="27764"/>
                  </a:lnTo>
                  <a:lnTo>
                    <a:pt x="31522" y="71571"/>
                  </a:lnTo>
                  <a:lnTo>
                    <a:pt x="44772" y="117571"/>
                  </a:lnTo>
                  <a:lnTo>
                    <a:pt x="47061" y="130233"/>
                  </a:lnTo>
                  <a:lnTo>
                    <a:pt x="47459" y="122314"/>
                  </a:lnTo>
                  <a:lnTo>
                    <a:pt x="44729" y="115039"/>
                  </a:lnTo>
                  <a:lnTo>
                    <a:pt x="24823" y="76768"/>
                  </a:lnTo>
                  <a:lnTo>
                    <a:pt x="17030" y="57402"/>
                  </a:lnTo>
                  <a:lnTo>
                    <a:pt x="15683" y="41034"/>
                  </a:lnTo>
                  <a:lnTo>
                    <a:pt x="18385" y="18336"/>
                  </a:lnTo>
                  <a:lnTo>
                    <a:pt x="21782" y="15399"/>
                  </a:lnTo>
                  <a:lnTo>
                    <a:pt x="39615" y="11266"/>
                  </a:lnTo>
                  <a:lnTo>
                    <a:pt x="48651" y="10299"/>
                  </a:lnTo>
                  <a:lnTo>
                    <a:pt x="59017" y="15513"/>
                  </a:lnTo>
                  <a:lnTo>
                    <a:pt x="88088" y="42063"/>
                  </a:lnTo>
                  <a:lnTo>
                    <a:pt x="102368" y="63016"/>
                  </a:lnTo>
                  <a:lnTo>
                    <a:pt x="104062" y="70647"/>
                  </a:lnTo>
                  <a:lnTo>
                    <a:pt x="105358" y="72498"/>
                  </a:lnTo>
                  <a:lnTo>
                    <a:pt x="107280" y="73732"/>
                  </a:lnTo>
                  <a:lnTo>
                    <a:pt x="112914" y="75712"/>
                  </a:lnTo>
                  <a:lnTo>
                    <a:pt x="113376" y="74817"/>
                  </a:lnTo>
                  <a:lnTo>
                    <a:pt x="113889" y="70999"/>
                  </a:lnTo>
                  <a:lnTo>
                    <a:pt x="111296" y="65774"/>
                  </a:lnTo>
                  <a:lnTo>
                    <a:pt x="109122" y="62900"/>
                  </a:lnTo>
                  <a:lnTo>
                    <a:pt x="108731" y="58867"/>
                  </a:lnTo>
                  <a:lnTo>
                    <a:pt x="113357" y="36196"/>
                  </a:lnTo>
                  <a:lnTo>
                    <a:pt x="115788" y="32597"/>
                  </a:lnTo>
                  <a:lnTo>
                    <a:pt x="124134" y="25777"/>
                  </a:lnTo>
                  <a:lnTo>
                    <a:pt x="132076" y="22039"/>
                  </a:lnTo>
                  <a:lnTo>
                    <a:pt x="145798" y="19640"/>
                  </a:lnTo>
                  <a:lnTo>
                    <a:pt x="152288" y="22135"/>
                  </a:lnTo>
                  <a:lnTo>
                    <a:pt x="155501" y="24281"/>
                  </a:lnTo>
                  <a:lnTo>
                    <a:pt x="184148" y="65043"/>
                  </a:lnTo>
                  <a:lnTo>
                    <a:pt x="190500" y="85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SMARTInkShape-1382"/>
            <p:cNvSpPr/>
            <p:nvPr>
              <p:custDataLst>
                <p:tags r:id="rId38"/>
              </p:custDataLst>
            </p:nvPr>
          </p:nvSpPr>
          <p:spPr>
            <a:xfrm>
              <a:off x="11791950" y="3971925"/>
              <a:ext cx="42605" cy="323851"/>
            </a:xfrm>
            <a:custGeom>
              <a:avLst/>
              <a:gdLst/>
              <a:ahLst/>
              <a:cxnLst/>
              <a:rect l="0" t="0" r="0" b="0"/>
              <a:pathLst>
                <a:path w="42605" h="323851">
                  <a:moveTo>
                    <a:pt x="0" y="0"/>
                  </a:moveTo>
                  <a:lnTo>
                    <a:pt x="0" y="0"/>
                  </a:lnTo>
                  <a:lnTo>
                    <a:pt x="13257" y="13257"/>
                  </a:lnTo>
                  <a:lnTo>
                    <a:pt x="22391" y="47673"/>
                  </a:lnTo>
                  <a:lnTo>
                    <a:pt x="31800" y="87973"/>
                  </a:lnTo>
                  <a:lnTo>
                    <a:pt x="36233" y="126726"/>
                  </a:lnTo>
                  <a:lnTo>
                    <a:pt x="42604" y="165019"/>
                  </a:lnTo>
                  <a:lnTo>
                    <a:pt x="41081" y="203176"/>
                  </a:lnTo>
                  <a:lnTo>
                    <a:pt x="38689" y="248507"/>
                  </a:lnTo>
                  <a:lnTo>
                    <a:pt x="28575" y="3238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SMARTInkShape-1383"/>
            <p:cNvSpPr/>
            <p:nvPr>
              <p:custDataLst>
                <p:tags r:id="rId39"/>
              </p:custDataLst>
            </p:nvPr>
          </p:nvSpPr>
          <p:spPr>
            <a:xfrm>
              <a:off x="11908267" y="3967320"/>
              <a:ext cx="89985" cy="242731"/>
            </a:xfrm>
            <a:custGeom>
              <a:avLst/>
              <a:gdLst/>
              <a:ahLst/>
              <a:cxnLst/>
              <a:rect l="0" t="0" r="0" b="0"/>
              <a:pathLst>
                <a:path w="89985" h="242731">
                  <a:moveTo>
                    <a:pt x="55133" y="14130"/>
                  </a:moveTo>
                  <a:lnTo>
                    <a:pt x="55133" y="14130"/>
                  </a:lnTo>
                  <a:lnTo>
                    <a:pt x="55133" y="0"/>
                  </a:lnTo>
                  <a:lnTo>
                    <a:pt x="55133" y="1853"/>
                  </a:lnTo>
                  <a:lnTo>
                    <a:pt x="34411" y="32504"/>
                  </a:lnTo>
                  <a:lnTo>
                    <a:pt x="4793" y="69389"/>
                  </a:lnTo>
                  <a:lnTo>
                    <a:pt x="0" y="82479"/>
                  </a:lnTo>
                  <a:lnTo>
                    <a:pt x="1701" y="92485"/>
                  </a:lnTo>
                  <a:lnTo>
                    <a:pt x="3637" y="98117"/>
                  </a:lnTo>
                  <a:lnTo>
                    <a:pt x="5986" y="101871"/>
                  </a:lnTo>
                  <a:lnTo>
                    <a:pt x="8610" y="104374"/>
                  </a:lnTo>
                  <a:lnTo>
                    <a:pt x="50200" y="129663"/>
                  </a:lnTo>
                  <a:lnTo>
                    <a:pt x="69874" y="141678"/>
                  </a:lnTo>
                  <a:lnTo>
                    <a:pt x="82145" y="154073"/>
                  </a:lnTo>
                  <a:lnTo>
                    <a:pt x="88305" y="169461"/>
                  </a:lnTo>
                  <a:lnTo>
                    <a:pt x="89984" y="186883"/>
                  </a:lnTo>
                  <a:lnTo>
                    <a:pt x="87203" y="205209"/>
                  </a:lnTo>
                  <a:lnTo>
                    <a:pt x="45608" y="2427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SMARTInkShape-1384"/>
            <p:cNvSpPr/>
            <p:nvPr>
              <p:custDataLst>
                <p:tags r:id="rId40"/>
              </p:custDataLst>
            </p:nvPr>
          </p:nvSpPr>
          <p:spPr>
            <a:xfrm>
              <a:off x="12020550" y="3933941"/>
              <a:ext cx="133351" cy="93334"/>
            </a:xfrm>
            <a:custGeom>
              <a:avLst/>
              <a:gdLst/>
              <a:ahLst/>
              <a:cxnLst/>
              <a:rect l="0" t="0" r="0" b="0"/>
              <a:pathLst>
                <a:path w="133351" h="93334">
                  <a:moveTo>
                    <a:pt x="0" y="9409"/>
                  </a:moveTo>
                  <a:lnTo>
                    <a:pt x="0" y="9409"/>
                  </a:lnTo>
                  <a:lnTo>
                    <a:pt x="0" y="4353"/>
                  </a:lnTo>
                  <a:lnTo>
                    <a:pt x="1058" y="2863"/>
                  </a:lnTo>
                  <a:lnTo>
                    <a:pt x="2823" y="1870"/>
                  </a:lnTo>
                  <a:lnTo>
                    <a:pt x="13257" y="276"/>
                  </a:lnTo>
                  <a:lnTo>
                    <a:pt x="22391" y="0"/>
                  </a:lnTo>
                  <a:lnTo>
                    <a:pt x="28648" y="2757"/>
                  </a:lnTo>
                  <a:lnTo>
                    <a:pt x="51006" y="17196"/>
                  </a:lnTo>
                  <a:lnTo>
                    <a:pt x="61562" y="31942"/>
                  </a:lnTo>
                  <a:lnTo>
                    <a:pt x="65160" y="43484"/>
                  </a:lnTo>
                  <a:lnTo>
                    <a:pt x="66670" y="89057"/>
                  </a:lnTo>
                  <a:lnTo>
                    <a:pt x="67731" y="91083"/>
                  </a:lnTo>
                  <a:lnTo>
                    <a:pt x="69496" y="92433"/>
                  </a:lnTo>
                  <a:lnTo>
                    <a:pt x="71731" y="93333"/>
                  </a:lnTo>
                  <a:lnTo>
                    <a:pt x="74279" y="92875"/>
                  </a:lnTo>
                  <a:lnTo>
                    <a:pt x="110401" y="78588"/>
                  </a:lnTo>
                  <a:lnTo>
                    <a:pt x="118917" y="76139"/>
                  </a:lnTo>
                  <a:lnTo>
                    <a:pt x="126230" y="71522"/>
                  </a:lnTo>
                  <a:lnTo>
                    <a:pt x="128604" y="67751"/>
                  </a:lnTo>
                  <a:lnTo>
                    <a:pt x="133350" y="4750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SMARTInkShape-1385"/>
            <p:cNvSpPr/>
            <p:nvPr>
              <p:custDataLst>
                <p:tags r:id="rId41"/>
              </p:custDataLst>
            </p:nvPr>
          </p:nvSpPr>
          <p:spPr>
            <a:xfrm>
              <a:off x="11887200" y="3571875"/>
              <a:ext cx="295256" cy="942976"/>
            </a:xfrm>
            <a:custGeom>
              <a:avLst/>
              <a:gdLst/>
              <a:ahLst/>
              <a:cxnLst/>
              <a:rect l="0" t="0" r="0" b="0"/>
              <a:pathLst>
                <a:path w="295256" h="942976">
                  <a:moveTo>
                    <a:pt x="85725" y="0"/>
                  </a:moveTo>
                  <a:lnTo>
                    <a:pt x="85725" y="0"/>
                  </a:lnTo>
                  <a:lnTo>
                    <a:pt x="93927" y="0"/>
                  </a:lnTo>
                  <a:lnTo>
                    <a:pt x="113447" y="36628"/>
                  </a:lnTo>
                  <a:lnTo>
                    <a:pt x="143529" y="83514"/>
                  </a:lnTo>
                  <a:lnTo>
                    <a:pt x="164353" y="121994"/>
                  </a:lnTo>
                  <a:lnTo>
                    <a:pt x="184987" y="167498"/>
                  </a:lnTo>
                  <a:lnTo>
                    <a:pt x="201809" y="202502"/>
                  </a:lnTo>
                  <a:lnTo>
                    <a:pt x="219868" y="239226"/>
                  </a:lnTo>
                  <a:lnTo>
                    <a:pt x="237420" y="277773"/>
                  </a:lnTo>
                  <a:lnTo>
                    <a:pt x="252275" y="319599"/>
                  </a:lnTo>
                  <a:lnTo>
                    <a:pt x="265934" y="360061"/>
                  </a:lnTo>
                  <a:lnTo>
                    <a:pt x="278000" y="399210"/>
                  </a:lnTo>
                  <a:lnTo>
                    <a:pt x="286892" y="437777"/>
                  </a:lnTo>
                  <a:lnTo>
                    <a:pt x="291550" y="476084"/>
                  </a:lnTo>
                  <a:lnTo>
                    <a:pt x="293619" y="513218"/>
                  </a:lnTo>
                  <a:lnTo>
                    <a:pt x="294539" y="547361"/>
                  </a:lnTo>
                  <a:lnTo>
                    <a:pt x="294948" y="580175"/>
                  </a:lnTo>
                  <a:lnTo>
                    <a:pt x="295129" y="612397"/>
                  </a:lnTo>
                  <a:lnTo>
                    <a:pt x="295232" y="659230"/>
                  </a:lnTo>
                  <a:lnTo>
                    <a:pt x="295255" y="687044"/>
                  </a:lnTo>
                  <a:lnTo>
                    <a:pt x="283978" y="716339"/>
                  </a:lnTo>
                  <a:lnTo>
                    <a:pt x="251006" y="762582"/>
                  </a:lnTo>
                  <a:lnTo>
                    <a:pt x="204901" y="809798"/>
                  </a:lnTo>
                  <a:lnTo>
                    <a:pt x="168325" y="840394"/>
                  </a:lnTo>
                  <a:lnTo>
                    <a:pt x="127375" y="868103"/>
                  </a:lnTo>
                  <a:lnTo>
                    <a:pt x="90125" y="891707"/>
                  </a:lnTo>
                  <a:lnTo>
                    <a:pt x="56989" y="911723"/>
                  </a:lnTo>
                  <a:lnTo>
                    <a:pt x="0" y="9429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4" name="SMARTInkShape-Group425"/>
          <p:cNvGrpSpPr/>
          <p:nvPr/>
        </p:nvGrpSpPr>
        <p:grpSpPr>
          <a:xfrm>
            <a:off x="9591675" y="3820849"/>
            <a:ext cx="466726" cy="493977"/>
            <a:chOff x="9591675" y="3820849"/>
            <a:chExt cx="466726" cy="493977"/>
          </a:xfrm>
        </p:grpSpPr>
        <p:sp>
          <p:nvSpPr>
            <p:cNvPr id="350" name="SMARTInkShape-1386"/>
            <p:cNvSpPr/>
            <p:nvPr>
              <p:custDataLst>
                <p:tags r:id="rId16"/>
              </p:custDataLst>
            </p:nvPr>
          </p:nvSpPr>
          <p:spPr>
            <a:xfrm>
              <a:off x="9610551" y="3820849"/>
              <a:ext cx="362125" cy="493977"/>
            </a:xfrm>
            <a:custGeom>
              <a:avLst/>
              <a:gdLst/>
              <a:ahLst/>
              <a:cxnLst/>
              <a:rect l="0" t="0" r="0" b="0"/>
              <a:pathLst>
                <a:path w="362125" h="493977">
                  <a:moveTo>
                    <a:pt x="362124" y="8201"/>
                  </a:moveTo>
                  <a:lnTo>
                    <a:pt x="362124" y="8201"/>
                  </a:lnTo>
                  <a:lnTo>
                    <a:pt x="344224" y="662"/>
                  </a:lnTo>
                  <a:lnTo>
                    <a:pt x="340666" y="0"/>
                  </a:lnTo>
                  <a:lnTo>
                    <a:pt x="295864" y="9212"/>
                  </a:lnTo>
                  <a:lnTo>
                    <a:pt x="252375" y="26157"/>
                  </a:lnTo>
                  <a:lnTo>
                    <a:pt x="215541" y="38686"/>
                  </a:lnTo>
                  <a:lnTo>
                    <a:pt x="177817" y="49101"/>
                  </a:lnTo>
                  <a:lnTo>
                    <a:pt x="139827" y="53833"/>
                  </a:lnTo>
                  <a:lnTo>
                    <a:pt x="96669" y="61978"/>
                  </a:lnTo>
                  <a:lnTo>
                    <a:pt x="53020" y="69963"/>
                  </a:lnTo>
                  <a:lnTo>
                    <a:pt x="27473" y="78477"/>
                  </a:lnTo>
                  <a:lnTo>
                    <a:pt x="11954" y="90235"/>
                  </a:lnTo>
                  <a:lnTo>
                    <a:pt x="4853" y="97815"/>
                  </a:lnTo>
                  <a:lnTo>
                    <a:pt x="1176" y="108160"/>
                  </a:lnTo>
                  <a:lnTo>
                    <a:pt x="0" y="145886"/>
                  </a:lnTo>
                  <a:lnTo>
                    <a:pt x="2961" y="190973"/>
                  </a:lnTo>
                  <a:lnTo>
                    <a:pt x="7702" y="227809"/>
                  </a:lnTo>
                  <a:lnTo>
                    <a:pt x="11930" y="265533"/>
                  </a:lnTo>
                  <a:lnTo>
                    <a:pt x="19884" y="303523"/>
                  </a:lnTo>
                  <a:lnTo>
                    <a:pt x="26123" y="341590"/>
                  </a:lnTo>
                  <a:lnTo>
                    <a:pt x="30794" y="379680"/>
                  </a:lnTo>
                  <a:lnTo>
                    <a:pt x="36797" y="425420"/>
                  </a:lnTo>
                  <a:lnTo>
                    <a:pt x="47799" y="4939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SMARTInkShape-1387"/>
            <p:cNvSpPr/>
            <p:nvPr>
              <p:custDataLst>
                <p:tags r:id="rId17"/>
              </p:custDataLst>
            </p:nvPr>
          </p:nvSpPr>
          <p:spPr>
            <a:xfrm>
              <a:off x="9591675" y="4143375"/>
              <a:ext cx="219076" cy="57151"/>
            </a:xfrm>
            <a:custGeom>
              <a:avLst/>
              <a:gdLst/>
              <a:ahLst/>
              <a:cxnLst/>
              <a:rect l="0" t="0" r="0" b="0"/>
              <a:pathLst>
                <a:path w="219076" h="57151">
                  <a:moveTo>
                    <a:pt x="0" y="57150"/>
                  </a:moveTo>
                  <a:lnTo>
                    <a:pt x="0" y="57150"/>
                  </a:lnTo>
                  <a:lnTo>
                    <a:pt x="5057" y="57150"/>
                  </a:lnTo>
                  <a:lnTo>
                    <a:pt x="37198" y="42072"/>
                  </a:lnTo>
                  <a:lnTo>
                    <a:pt x="78491" y="28772"/>
                  </a:lnTo>
                  <a:lnTo>
                    <a:pt x="122396" y="14424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SMARTInkShape-1388"/>
            <p:cNvSpPr/>
            <p:nvPr>
              <p:custDataLst>
                <p:tags r:id="rId18"/>
              </p:custDataLst>
            </p:nvPr>
          </p:nvSpPr>
          <p:spPr>
            <a:xfrm>
              <a:off x="9829800" y="4010025"/>
              <a:ext cx="152401" cy="38101"/>
            </a:xfrm>
            <a:custGeom>
              <a:avLst/>
              <a:gdLst/>
              <a:ahLst/>
              <a:cxnLst/>
              <a:rect l="0" t="0" r="0" b="0"/>
              <a:pathLst>
                <a:path w="152401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27987"/>
                  </a:lnTo>
                  <a:lnTo>
                    <a:pt x="16006" y="20200"/>
                  </a:lnTo>
                  <a:lnTo>
                    <a:pt x="32514" y="14270"/>
                  </a:lnTo>
                  <a:lnTo>
                    <a:pt x="74783" y="7640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SMARTInkShape-1389"/>
            <p:cNvSpPr/>
            <p:nvPr>
              <p:custDataLst>
                <p:tags r:id="rId19"/>
              </p:custDataLst>
            </p:nvPr>
          </p:nvSpPr>
          <p:spPr>
            <a:xfrm>
              <a:off x="9839325" y="4119806"/>
              <a:ext cx="219076" cy="42620"/>
            </a:xfrm>
            <a:custGeom>
              <a:avLst/>
              <a:gdLst/>
              <a:ahLst/>
              <a:cxnLst/>
              <a:rect l="0" t="0" r="0" b="0"/>
              <a:pathLst>
                <a:path w="219076" h="42620">
                  <a:moveTo>
                    <a:pt x="0" y="42619"/>
                  </a:moveTo>
                  <a:lnTo>
                    <a:pt x="0" y="42619"/>
                  </a:lnTo>
                  <a:lnTo>
                    <a:pt x="5057" y="37563"/>
                  </a:lnTo>
                  <a:lnTo>
                    <a:pt x="23371" y="29362"/>
                  </a:lnTo>
                  <a:lnTo>
                    <a:pt x="68379" y="19021"/>
                  </a:lnTo>
                  <a:lnTo>
                    <a:pt x="107228" y="13969"/>
                  </a:lnTo>
                  <a:lnTo>
                    <a:pt x="145483" y="6731"/>
                  </a:lnTo>
                  <a:lnTo>
                    <a:pt x="172693" y="0"/>
                  </a:lnTo>
                  <a:lnTo>
                    <a:pt x="219075" y="451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9" name="SMARTInkShape-Group426"/>
          <p:cNvGrpSpPr/>
          <p:nvPr/>
        </p:nvGrpSpPr>
        <p:grpSpPr>
          <a:xfrm>
            <a:off x="9957169" y="4819650"/>
            <a:ext cx="434607" cy="342901"/>
            <a:chOff x="9957169" y="4819650"/>
            <a:chExt cx="434607" cy="342901"/>
          </a:xfrm>
        </p:grpSpPr>
        <p:sp>
          <p:nvSpPr>
            <p:cNvPr id="355" name="SMARTInkShape-1390"/>
            <p:cNvSpPr/>
            <p:nvPr>
              <p:custDataLst>
                <p:tags r:id="rId12"/>
              </p:custDataLst>
            </p:nvPr>
          </p:nvSpPr>
          <p:spPr>
            <a:xfrm>
              <a:off x="9957169" y="4829175"/>
              <a:ext cx="225057" cy="333376"/>
            </a:xfrm>
            <a:custGeom>
              <a:avLst/>
              <a:gdLst/>
              <a:ahLst/>
              <a:cxnLst/>
              <a:rect l="0" t="0" r="0" b="0"/>
              <a:pathLst>
                <a:path w="225057" h="333376">
                  <a:moveTo>
                    <a:pt x="225056" y="0"/>
                  </a:moveTo>
                  <a:lnTo>
                    <a:pt x="225056" y="0"/>
                  </a:lnTo>
                  <a:lnTo>
                    <a:pt x="191942" y="1058"/>
                  </a:lnTo>
                  <a:lnTo>
                    <a:pt x="156349" y="13183"/>
                  </a:lnTo>
                  <a:lnTo>
                    <a:pt x="115799" y="26837"/>
                  </a:lnTo>
                  <a:lnTo>
                    <a:pt x="73653" y="40932"/>
                  </a:lnTo>
                  <a:lnTo>
                    <a:pt x="30806" y="54283"/>
                  </a:lnTo>
                  <a:lnTo>
                    <a:pt x="8416" y="61640"/>
                  </a:lnTo>
                  <a:lnTo>
                    <a:pt x="4429" y="64377"/>
                  </a:lnTo>
                  <a:lnTo>
                    <a:pt x="0" y="70240"/>
                  </a:lnTo>
                  <a:lnTo>
                    <a:pt x="2563" y="94660"/>
                  </a:lnTo>
                  <a:lnTo>
                    <a:pt x="12911" y="133233"/>
                  </a:lnTo>
                  <a:lnTo>
                    <a:pt x="25146" y="171427"/>
                  </a:lnTo>
                  <a:lnTo>
                    <a:pt x="37753" y="209545"/>
                  </a:lnTo>
                  <a:lnTo>
                    <a:pt x="53609" y="254352"/>
                  </a:lnTo>
                  <a:lnTo>
                    <a:pt x="69482" y="301645"/>
                  </a:lnTo>
                  <a:lnTo>
                    <a:pt x="82181" y="3333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SMARTInkShape-1391"/>
            <p:cNvSpPr/>
            <p:nvPr>
              <p:custDataLst>
                <p:tags r:id="rId13"/>
              </p:custDataLst>
            </p:nvPr>
          </p:nvSpPr>
          <p:spPr>
            <a:xfrm>
              <a:off x="9982200" y="4962525"/>
              <a:ext cx="180976" cy="76201"/>
            </a:xfrm>
            <a:custGeom>
              <a:avLst/>
              <a:gdLst/>
              <a:ahLst/>
              <a:cxnLst/>
              <a:rect l="0" t="0" r="0" b="0"/>
              <a:pathLst>
                <a:path w="180976" h="76201">
                  <a:moveTo>
                    <a:pt x="0" y="76200"/>
                  </a:moveTo>
                  <a:lnTo>
                    <a:pt x="0" y="76200"/>
                  </a:lnTo>
                  <a:lnTo>
                    <a:pt x="10113" y="76200"/>
                  </a:lnTo>
                  <a:lnTo>
                    <a:pt x="17900" y="73378"/>
                  </a:lnTo>
                  <a:lnTo>
                    <a:pt x="28063" y="68596"/>
                  </a:lnTo>
                  <a:lnTo>
                    <a:pt x="66261" y="56902"/>
                  </a:lnTo>
                  <a:lnTo>
                    <a:pt x="84482" y="49632"/>
                  </a:lnTo>
                  <a:lnTo>
                    <a:pt x="125125" y="26709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SMARTInkShape-1392"/>
            <p:cNvSpPr/>
            <p:nvPr>
              <p:custDataLst>
                <p:tags r:id="rId14"/>
              </p:custDataLst>
            </p:nvPr>
          </p:nvSpPr>
          <p:spPr>
            <a:xfrm>
              <a:off x="10239375" y="4819650"/>
              <a:ext cx="114301" cy="9526"/>
            </a:xfrm>
            <a:custGeom>
              <a:avLst/>
              <a:gdLst/>
              <a:ahLst/>
              <a:cxnLst/>
              <a:rect l="0" t="0" r="0" b="0"/>
              <a:pathLst>
                <a:path w="114301" h="9526">
                  <a:moveTo>
                    <a:pt x="0" y="0"/>
                  </a:moveTo>
                  <a:lnTo>
                    <a:pt x="0" y="0"/>
                  </a:lnTo>
                  <a:lnTo>
                    <a:pt x="34172" y="1058"/>
                  </a:lnTo>
                  <a:lnTo>
                    <a:pt x="76937" y="8201"/>
                  </a:lnTo>
                  <a:lnTo>
                    <a:pt x="11430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SMARTInkShape-1393"/>
            <p:cNvSpPr/>
            <p:nvPr>
              <p:custDataLst>
                <p:tags r:id="rId15"/>
              </p:custDataLst>
            </p:nvPr>
          </p:nvSpPr>
          <p:spPr>
            <a:xfrm>
              <a:off x="10287000" y="4943475"/>
              <a:ext cx="104776" cy="19051"/>
            </a:xfrm>
            <a:custGeom>
              <a:avLst/>
              <a:gdLst/>
              <a:ahLst/>
              <a:cxnLst/>
              <a:rect l="0" t="0" r="0" b="0"/>
              <a:pathLst>
                <a:path w="104776" h="19051">
                  <a:moveTo>
                    <a:pt x="0" y="19050"/>
                  </a:moveTo>
                  <a:lnTo>
                    <a:pt x="0" y="19050"/>
                  </a:lnTo>
                  <a:lnTo>
                    <a:pt x="5057" y="19050"/>
                  </a:lnTo>
                  <a:lnTo>
                    <a:pt x="45762" y="10849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4" name="SMARTInkShape-Group427"/>
          <p:cNvGrpSpPr/>
          <p:nvPr/>
        </p:nvGrpSpPr>
        <p:grpSpPr>
          <a:xfrm>
            <a:off x="10551913" y="4610100"/>
            <a:ext cx="769645" cy="1151788"/>
            <a:chOff x="10551913" y="4610100"/>
            <a:chExt cx="769645" cy="1151788"/>
          </a:xfrm>
        </p:grpSpPr>
        <p:sp>
          <p:nvSpPr>
            <p:cNvPr id="360" name="SMARTInkShape-1394"/>
            <p:cNvSpPr/>
            <p:nvPr>
              <p:custDataLst>
                <p:tags r:id="rId8"/>
              </p:custDataLst>
            </p:nvPr>
          </p:nvSpPr>
          <p:spPr>
            <a:xfrm>
              <a:off x="10551913" y="4705350"/>
              <a:ext cx="392313" cy="312308"/>
            </a:xfrm>
            <a:custGeom>
              <a:avLst/>
              <a:gdLst/>
              <a:ahLst/>
              <a:cxnLst/>
              <a:rect l="0" t="0" r="0" b="0"/>
              <a:pathLst>
                <a:path w="392313" h="312308">
                  <a:moveTo>
                    <a:pt x="287537" y="0"/>
                  </a:moveTo>
                  <a:lnTo>
                    <a:pt x="287537" y="0"/>
                  </a:lnTo>
                  <a:lnTo>
                    <a:pt x="282480" y="0"/>
                  </a:lnTo>
                  <a:lnTo>
                    <a:pt x="277176" y="5645"/>
                  </a:lnTo>
                  <a:lnTo>
                    <a:pt x="242481" y="49837"/>
                  </a:lnTo>
                  <a:lnTo>
                    <a:pt x="198074" y="95541"/>
                  </a:lnTo>
                  <a:lnTo>
                    <a:pt x="155330" y="138464"/>
                  </a:lnTo>
                  <a:lnTo>
                    <a:pt x="115254" y="180104"/>
                  </a:lnTo>
                  <a:lnTo>
                    <a:pt x="70493" y="218903"/>
                  </a:lnTo>
                  <a:lnTo>
                    <a:pt x="28709" y="264561"/>
                  </a:lnTo>
                  <a:lnTo>
                    <a:pt x="9647" y="282177"/>
                  </a:lnTo>
                  <a:lnTo>
                    <a:pt x="694" y="297920"/>
                  </a:lnTo>
                  <a:lnTo>
                    <a:pt x="0" y="303388"/>
                  </a:lnTo>
                  <a:lnTo>
                    <a:pt x="1654" y="307034"/>
                  </a:lnTo>
                  <a:lnTo>
                    <a:pt x="4873" y="309464"/>
                  </a:lnTo>
                  <a:lnTo>
                    <a:pt x="14095" y="312165"/>
                  </a:lnTo>
                  <a:lnTo>
                    <a:pt x="26306" y="312307"/>
                  </a:lnTo>
                  <a:lnTo>
                    <a:pt x="62841" y="303774"/>
                  </a:lnTo>
                  <a:lnTo>
                    <a:pt x="98194" y="297793"/>
                  </a:lnTo>
                  <a:lnTo>
                    <a:pt x="135480" y="293199"/>
                  </a:lnTo>
                  <a:lnTo>
                    <a:pt x="173338" y="287957"/>
                  </a:lnTo>
                  <a:lnTo>
                    <a:pt x="211367" y="283582"/>
                  </a:lnTo>
                  <a:lnTo>
                    <a:pt x="249446" y="278405"/>
                  </a:lnTo>
                  <a:lnTo>
                    <a:pt x="295181" y="276656"/>
                  </a:lnTo>
                  <a:lnTo>
                    <a:pt x="335849" y="277368"/>
                  </a:lnTo>
                  <a:lnTo>
                    <a:pt x="392312" y="2857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SMARTInkShape-1395"/>
            <p:cNvSpPr/>
            <p:nvPr>
              <p:custDataLst>
                <p:tags r:id="rId9"/>
              </p:custDataLst>
            </p:nvPr>
          </p:nvSpPr>
          <p:spPr>
            <a:xfrm>
              <a:off x="10810875" y="4610100"/>
              <a:ext cx="95251" cy="476251"/>
            </a:xfrm>
            <a:custGeom>
              <a:avLst/>
              <a:gdLst/>
              <a:ahLst/>
              <a:cxnLst/>
              <a:rect l="0" t="0" r="0" b="0"/>
              <a:pathLst>
                <a:path w="95251" h="476251">
                  <a:moveTo>
                    <a:pt x="95250" y="0"/>
                  </a:moveTo>
                  <a:lnTo>
                    <a:pt x="95250" y="0"/>
                  </a:lnTo>
                  <a:lnTo>
                    <a:pt x="94192" y="30397"/>
                  </a:lnTo>
                  <a:lnTo>
                    <a:pt x="81993" y="73435"/>
                  </a:lnTo>
                  <a:lnTo>
                    <a:pt x="77916" y="109012"/>
                  </a:lnTo>
                  <a:lnTo>
                    <a:pt x="71651" y="151421"/>
                  </a:lnTo>
                  <a:lnTo>
                    <a:pt x="66064" y="184773"/>
                  </a:lnTo>
                  <a:lnTo>
                    <a:pt x="60054" y="219705"/>
                  </a:lnTo>
                  <a:lnTo>
                    <a:pt x="53855" y="252869"/>
                  </a:lnTo>
                  <a:lnTo>
                    <a:pt x="47572" y="288069"/>
                  </a:lnTo>
                  <a:lnTo>
                    <a:pt x="41251" y="322764"/>
                  </a:lnTo>
                  <a:lnTo>
                    <a:pt x="31744" y="366097"/>
                  </a:lnTo>
                  <a:lnTo>
                    <a:pt x="21165" y="404688"/>
                  </a:lnTo>
                  <a:lnTo>
                    <a:pt x="3206" y="451500"/>
                  </a:lnTo>
                  <a:lnTo>
                    <a:pt x="0" y="476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SMARTInkShape-1396"/>
            <p:cNvSpPr/>
            <p:nvPr>
              <p:custDataLst>
                <p:tags r:id="rId10"/>
              </p:custDataLst>
            </p:nvPr>
          </p:nvSpPr>
          <p:spPr>
            <a:xfrm>
              <a:off x="10978173" y="4622196"/>
              <a:ext cx="343385" cy="462024"/>
            </a:xfrm>
            <a:custGeom>
              <a:avLst/>
              <a:gdLst/>
              <a:ahLst/>
              <a:cxnLst/>
              <a:rect l="0" t="0" r="0" b="0"/>
              <a:pathLst>
                <a:path w="343385" h="462024">
                  <a:moveTo>
                    <a:pt x="70827" y="64104"/>
                  </a:moveTo>
                  <a:lnTo>
                    <a:pt x="70827" y="64104"/>
                  </a:lnTo>
                  <a:lnTo>
                    <a:pt x="68711" y="102105"/>
                  </a:lnTo>
                  <a:lnTo>
                    <a:pt x="52927" y="143107"/>
                  </a:lnTo>
                  <a:lnTo>
                    <a:pt x="39771" y="179235"/>
                  </a:lnTo>
                  <a:lnTo>
                    <a:pt x="25289" y="216750"/>
                  </a:lnTo>
                  <a:lnTo>
                    <a:pt x="14296" y="257499"/>
                  </a:lnTo>
                  <a:lnTo>
                    <a:pt x="4335" y="300265"/>
                  </a:lnTo>
                  <a:lnTo>
                    <a:pt x="0" y="328873"/>
                  </a:lnTo>
                  <a:lnTo>
                    <a:pt x="1601" y="362754"/>
                  </a:lnTo>
                  <a:lnTo>
                    <a:pt x="8453" y="402359"/>
                  </a:lnTo>
                  <a:lnTo>
                    <a:pt x="17186" y="429146"/>
                  </a:lnTo>
                  <a:lnTo>
                    <a:pt x="26172" y="440834"/>
                  </a:lnTo>
                  <a:lnTo>
                    <a:pt x="38280" y="449556"/>
                  </a:lnTo>
                  <a:lnTo>
                    <a:pt x="61890" y="459358"/>
                  </a:lnTo>
                  <a:lnTo>
                    <a:pt x="76027" y="462023"/>
                  </a:lnTo>
                  <a:lnTo>
                    <a:pt x="109953" y="456128"/>
                  </a:lnTo>
                  <a:lnTo>
                    <a:pt x="136749" y="446724"/>
                  </a:lnTo>
                  <a:lnTo>
                    <a:pt x="182023" y="414025"/>
                  </a:lnTo>
                  <a:lnTo>
                    <a:pt x="217127" y="376876"/>
                  </a:lnTo>
                  <a:lnTo>
                    <a:pt x="256986" y="329870"/>
                  </a:lnTo>
                  <a:lnTo>
                    <a:pt x="279091" y="292427"/>
                  </a:lnTo>
                  <a:lnTo>
                    <a:pt x="299046" y="251700"/>
                  </a:lnTo>
                  <a:lnTo>
                    <a:pt x="318364" y="208941"/>
                  </a:lnTo>
                  <a:lnTo>
                    <a:pt x="334671" y="169460"/>
                  </a:lnTo>
                  <a:lnTo>
                    <a:pt x="343384" y="130951"/>
                  </a:lnTo>
                  <a:lnTo>
                    <a:pt x="343143" y="89908"/>
                  </a:lnTo>
                  <a:lnTo>
                    <a:pt x="333580" y="43801"/>
                  </a:lnTo>
                  <a:lnTo>
                    <a:pt x="319542" y="21164"/>
                  </a:lnTo>
                  <a:lnTo>
                    <a:pt x="301977" y="6108"/>
                  </a:lnTo>
                  <a:lnTo>
                    <a:pt x="268198" y="0"/>
                  </a:lnTo>
                  <a:lnTo>
                    <a:pt x="234788" y="3248"/>
                  </a:lnTo>
                  <a:lnTo>
                    <a:pt x="195054" y="21431"/>
                  </a:lnTo>
                  <a:lnTo>
                    <a:pt x="156552" y="4505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SMARTInkShape-1397"/>
            <p:cNvSpPr/>
            <p:nvPr>
              <p:custDataLst>
                <p:tags r:id="rId11"/>
              </p:custDataLst>
            </p:nvPr>
          </p:nvSpPr>
          <p:spPr>
            <a:xfrm>
              <a:off x="10791825" y="5295900"/>
              <a:ext cx="342901" cy="465988"/>
            </a:xfrm>
            <a:custGeom>
              <a:avLst/>
              <a:gdLst/>
              <a:ahLst/>
              <a:cxnLst/>
              <a:rect l="0" t="0" r="0" b="0"/>
              <a:pathLst>
                <a:path w="342901" h="465988">
                  <a:moveTo>
                    <a:pt x="0" y="28575"/>
                  </a:moveTo>
                  <a:lnTo>
                    <a:pt x="0" y="28575"/>
                  </a:lnTo>
                  <a:lnTo>
                    <a:pt x="22792" y="58972"/>
                  </a:lnTo>
                  <a:lnTo>
                    <a:pt x="45988" y="96953"/>
                  </a:lnTo>
                  <a:lnTo>
                    <a:pt x="63608" y="140232"/>
                  </a:lnTo>
                  <a:lnTo>
                    <a:pt x="86374" y="183275"/>
                  </a:lnTo>
                  <a:lnTo>
                    <a:pt x="102145" y="219756"/>
                  </a:lnTo>
                  <a:lnTo>
                    <a:pt x="116343" y="257377"/>
                  </a:lnTo>
                  <a:lnTo>
                    <a:pt x="133956" y="295335"/>
                  </a:lnTo>
                  <a:lnTo>
                    <a:pt x="153812" y="341030"/>
                  </a:lnTo>
                  <a:lnTo>
                    <a:pt x="174473" y="380631"/>
                  </a:lnTo>
                  <a:lnTo>
                    <a:pt x="192665" y="416205"/>
                  </a:lnTo>
                  <a:lnTo>
                    <a:pt x="202046" y="430513"/>
                  </a:lnTo>
                  <a:lnTo>
                    <a:pt x="209443" y="449411"/>
                  </a:lnTo>
                  <a:lnTo>
                    <a:pt x="218675" y="458324"/>
                  </a:lnTo>
                  <a:lnTo>
                    <a:pt x="229834" y="462992"/>
                  </a:lnTo>
                  <a:lnTo>
                    <a:pt x="244131" y="465987"/>
                  </a:lnTo>
                  <a:lnTo>
                    <a:pt x="246086" y="455108"/>
                  </a:lnTo>
                  <a:lnTo>
                    <a:pt x="250010" y="416716"/>
                  </a:lnTo>
                  <a:lnTo>
                    <a:pt x="253991" y="380999"/>
                  </a:lnTo>
                  <a:lnTo>
                    <a:pt x="255759" y="347486"/>
                  </a:lnTo>
                  <a:lnTo>
                    <a:pt x="259368" y="314952"/>
                  </a:lnTo>
                  <a:lnTo>
                    <a:pt x="264500" y="282854"/>
                  </a:lnTo>
                  <a:lnTo>
                    <a:pt x="270308" y="250949"/>
                  </a:lnTo>
                  <a:lnTo>
                    <a:pt x="276417" y="216308"/>
                  </a:lnTo>
                  <a:lnTo>
                    <a:pt x="282660" y="180804"/>
                  </a:lnTo>
                  <a:lnTo>
                    <a:pt x="292125" y="133181"/>
                  </a:lnTo>
                  <a:lnTo>
                    <a:pt x="301633" y="96964"/>
                  </a:lnTo>
                  <a:lnTo>
                    <a:pt x="312211" y="62009"/>
                  </a:lnTo>
                  <a:lnTo>
                    <a:pt x="3429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5" name="SMARTInkShape-1398"/>
          <p:cNvSpPr/>
          <p:nvPr>
            <p:custDataLst>
              <p:tags r:id="rId5"/>
            </p:custDataLst>
          </p:nvPr>
        </p:nvSpPr>
        <p:spPr>
          <a:xfrm>
            <a:off x="10763250" y="5467350"/>
            <a:ext cx="57151" cy="257176"/>
          </a:xfrm>
          <a:custGeom>
            <a:avLst/>
            <a:gdLst/>
            <a:ahLst/>
            <a:cxnLst/>
            <a:rect l="0" t="0" r="0" b="0"/>
            <a:pathLst>
              <a:path w="57151" h="257176">
                <a:moveTo>
                  <a:pt x="57150" y="0"/>
                </a:moveTo>
                <a:lnTo>
                  <a:pt x="57150" y="0"/>
                </a:lnTo>
                <a:lnTo>
                  <a:pt x="56092" y="16267"/>
                </a:lnTo>
                <a:lnTo>
                  <a:pt x="48948" y="63095"/>
                </a:lnTo>
                <a:lnTo>
                  <a:pt x="48017" y="99246"/>
                </a:lnTo>
                <a:lnTo>
                  <a:pt x="42684" y="136768"/>
                </a:lnTo>
                <a:lnTo>
                  <a:pt x="34403" y="174697"/>
                </a:lnTo>
                <a:lnTo>
                  <a:pt x="21064" y="217835"/>
                </a:lnTo>
                <a:lnTo>
                  <a:pt x="0" y="25717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SMARTInkShape-1399"/>
          <p:cNvSpPr/>
          <p:nvPr>
            <p:custDataLst>
              <p:tags r:id="rId6"/>
            </p:custDataLst>
          </p:nvPr>
        </p:nvSpPr>
        <p:spPr>
          <a:xfrm>
            <a:off x="2965004" y="5143500"/>
            <a:ext cx="3177831" cy="1361645"/>
          </a:xfrm>
          <a:custGeom>
            <a:avLst/>
            <a:gdLst/>
            <a:ahLst/>
            <a:cxnLst/>
            <a:rect l="0" t="0" r="0" b="0"/>
            <a:pathLst>
              <a:path w="3177831" h="1361645">
                <a:moveTo>
                  <a:pt x="1321246" y="0"/>
                </a:moveTo>
                <a:lnTo>
                  <a:pt x="1321246" y="0"/>
                </a:lnTo>
                <a:lnTo>
                  <a:pt x="1286412" y="0"/>
                </a:lnTo>
                <a:lnTo>
                  <a:pt x="1239311" y="0"/>
                </a:lnTo>
                <a:lnTo>
                  <a:pt x="1195722" y="0"/>
                </a:lnTo>
                <a:lnTo>
                  <a:pt x="1163857" y="0"/>
                </a:lnTo>
                <a:lnTo>
                  <a:pt x="1128529" y="0"/>
                </a:lnTo>
                <a:lnTo>
                  <a:pt x="1094483" y="0"/>
                </a:lnTo>
                <a:lnTo>
                  <a:pt x="1061712" y="1058"/>
                </a:lnTo>
                <a:lnTo>
                  <a:pt x="1029509" y="5057"/>
                </a:lnTo>
                <a:lnTo>
                  <a:pt x="994735" y="4717"/>
                </a:lnTo>
                <a:lnTo>
                  <a:pt x="958113" y="3154"/>
                </a:lnTo>
                <a:lnTo>
                  <a:pt x="920670" y="5988"/>
                </a:lnTo>
                <a:lnTo>
                  <a:pt x="882863" y="7953"/>
                </a:lnTo>
                <a:lnTo>
                  <a:pt x="843834" y="9885"/>
                </a:lnTo>
                <a:lnTo>
                  <a:pt x="801793" y="14271"/>
                </a:lnTo>
                <a:lnTo>
                  <a:pt x="761237" y="19748"/>
                </a:lnTo>
                <a:lnTo>
                  <a:pt x="719928" y="25710"/>
                </a:lnTo>
                <a:lnTo>
                  <a:pt x="673346" y="31888"/>
                </a:lnTo>
                <a:lnTo>
                  <a:pt x="627243" y="38162"/>
                </a:lnTo>
                <a:lnTo>
                  <a:pt x="582059" y="44478"/>
                </a:lnTo>
                <a:lnTo>
                  <a:pt x="537282" y="50812"/>
                </a:lnTo>
                <a:lnTo>
                  <a:pt x="495510" y="59978"/>
                </a:lnTo>
                <a:lnTo>
                  <a:pt x="454719" y="71107"/>
                </a:lnTo>
                <a:lnTo>
                  <a:pt x="411895" y="83108"/>
                </a:lnTo>
                <a:lnTo>
                  <a:pt x="370990" y="95498"/>
                </a:lnTo>
                <a:lnTo>
                  <a:pt x="331643" y="109118"/>
                </a:lnTo>
                <a:lnTo>
                  <a:pt x="292989" y="125756"/>
                </a:lnTo>
                <a:lnTo>
                  <a:pt x="254643" y="143733"/>
                </a:lnTo>
                <a:lnTo>
                  <a:pt x="218550" y="162306"/>
                </a:lnTo>
                <a:lnTo>
                  <a:pt x="173372" y="191671"/>
                </a:lnTo>
                <a:lnTo>
                  <a:pt x="128001" y="227771"/>
                </a:lnTo>
                <a:lnTo>
                  <a:pt x="88335" y="270452"/>
                </a:lnTo>
                <a:lnTo>
                  <a:pt x="57061" y="311438"/>
                </a:lnTo>
                <a:lnTo>
                  <a:pt x="33919" y="356626"/>
                </a:lnTo>
                <a:lnTo>
                  <a:pt x="14715" y="403529"/>
                </a:lnTo>
                <a:lnTo>
                  <a:pt x="2910" y="450940"/>
                </a:lnTo>
                <a:lnTo>
                  <a:pt x="0" y="498501"/>
                </a:lnTo>
                <a:lnTo>
                  <a:pt x="3070" y="530237"/>
                </a:lnTo>
                <a:lnTo>
                  <a:pt x="10785" y="564802"/>
                </a:lnTo>
                <a:lnTo>
                  <a:pt x="21269" y="600273"/>
                </a:lnTo>
                <a:lnTo>
                  <a:pt x="32984" y="633677"/>
                </a:lnTo>
                <a:lnTo>
                  <a:pt x="50891" y="666162"/>
                </a:lnTo>
                <a:lnTo>
                  <a:pt x="72960" y="698239"/>
                </a:lnTo>
                <a:lnTo>
                  <a:pt x="96880" y="730134"/>
                </a:lnTo>
                <a:lnTo>
                  <a:pt x="124444" y="761948"/>
                </a:lnTo>
                <a:lnTo>
                  <a:pt x="155392" y="793727"/>
                </a:lnTo>
                <a:lnTo>
                  <a:pt x="190314" y="825490"/>
                </a:lnTo>
                <a:lnTo>
                  <a:pt x="227001" y="854423"/>
                </a:lnTo>
                <a:lnTo>
                  <a:pt x="264473" y="882452"/>
                </a:lnTo>
                <a:lnTo>
                  <a:pt x="302294" y="912548"/>
                </a:lnTo>
                <a:lnTo>
                  <a:pt x="343093" y="940741"/>
                </a:lnTo>
                <a:lnTo>
                  <a:pt x="385919" y="968440"/>
                </a:lnTo>
                <a:lnTo>
                  <a:pt x="429648" y="998390"/>
                </a:lnTo>
                <a:lnTo>
                  <a:pt x="473778" y="1026518"/>
                </a:lnTo>
                <a:lnTo>
                  <a:pt x="519143" y="1053130"/>
                </a:lnTo>
                <a:lnTo>
                  <a:pt x="543094" y="1066154"/>
                </a:lnTo>
                <a:lnTo>
                  <a:pt x="567528" y="1079069"/>
                </a:lnTo>
                <a:lnTo>
                  <a:pt x="614433" y="1104708"/>
                </a:lnTo>
                <a:lnTo>
                  <a:pt x="661032" y="1129157"/>
                </a:lnTo>
                <a:lnTo>
                  <a:pt x="685312" y="1140121"/>
                </a:lnTo>
                <a:lnTo>
                  <a:pt x="709965" y="1150606"/>
                </a:lnTo>
                <a:lnTo>
                  <a:pt x="734867" y="1160770"/>
                </a:lnTo>
                <a:lnTo>
                  <a:pt x="759935" y="1170722"/>
                </a:lnTo>
                <a:lnTo>
                  <a:pt x="785114" y="1180531"/>
                </a:lnTo>
                <a:lnTo>
                  <a:pt x="811424" y="1190246"/>
                </a:lnTo>
                <a:lnTo>
                  <a:pt x="838490" y="1199897"/>
                </a:lnTo>
                <a:lnTo>
                  <a:pt x="866059" y="1209506"/>
                </a:lnTo>
                <a:lnTo>
                  <a:pt x="892904" y="1219088"/>
                </a:lnTo>
                <a:lnTo>
                  <a:pt x="919268" y="1228650"/>
                </a:lnTo>
                <a:lnTo>
                  <a:pt x="945311" y="1238200"/>
                </a:lnTo>
                <a:lnTo>
                  <a:pt x="972198" y="1246683"/>
                </a:lnTo>
                <a:lnTo>
                  <a:pt x="999647" y="1254456"/>
                </a:lnTo>
                <a:lnTo>
                  <a:pt x="1027472" y="1261754"/>
                </a:lnTo>
                <a:lnTo>
                  <a:pt x="1056605" y="1268736"/>
                </a:lnTo>
                <a:lnTo>
                  <a:pt x="1086610" y="1275507"/>
                </a:lnTo>
                <a:lnTo>
                  <a:pt x="1117197" y="1282138"/>
                </a:lnTo>
                <a:lnTo>
                  <a:pt x="1147113" y="1287618"/>
                </a:lnTo>
                <a:lnTo>
                  <a:pt x="1176583" y="1292328"/>
                </a:lnTo>
                <a:lnTo>
                  <a:pt x="1205754" y="1296527"/>
                </a:lnTo>
                <a:lnTo>
                  <a:pt x="1236843" y="1301443"/>
                </a:lnTo>
                <a:lnTo>
                  <a:pt x="1269211" y="1306837"/>
                </a:lnTo>
                <a:lnTo>
                  <a:pt x="1302431" y="1312549"/>
                </a:lnTo>
                <a:lnTo>
                  <a:pt x="1335161" y="1317416"/>
                </a:lnTo>
                <a:lnTo>
                  <a:pt x="1367564" y="1321719"/>
                </a:lnTo>
                <a:lnTo>
                  <a:pt x="1399750" y="1325646"/>
                </a:lnTo>
                <a:lnTo>
                  <a:pt x="1431790" y="1329322"/>
                </a:lnTo>
                <a:lnTo>
                  <a:pt x="1463734" y="1332832"/>
                </a:lnTo>
                <a:lnTo>
                  <a:pt x="1495613" y="1336229"/>
                </a:lnTo>
                <a:lnTo>
                  <a:pt x="1528507" y="1338494"/>
                </a:lnTo>
                <a:lnTo>
                  <a:pt x="1562079" y="1340005"/>
                </a:lnTo>
                <a:lnTo>
                  <a:pt x="1596101" y="1341012"/>
                </a:lnTo>
                <a:lnTo>
                  <a:pt x="1630424" y="1342741"/>
                </a:lnTo>
                <a:lnTo>
                  <a:pt x="1664948" y="1344953"/>
                </a:lnTo>
                <a:lnTo>
                  <a:pt x="1699606" y="1347485"/>
                </a:lnTo>
                <a:lnTo>
                  <a:pt x="1734353" y="1349173"/>
                </a:lnTo>
                <a:lnTo>
                  <a:pt x="1769159" y="1350299"/>
                </a:lnTo>
                <a:lnTo>
                  <a:pt x="1804005" y="1351049"/>
                </a:lnTo>
                <a:lnTo>
                  <a:pt x="1838876" y="1352608"/>
                </a:lnTo>
                <a:lnTo>
                  <a:pt x="1873767" y="1354706"/>
                </a:lnTo>
                <a:lnTo>
                  <a:pt x="1908668" y="1357162"/>
                </a:lnTo>
                <a:lnTo>
                  <a:pt x="1943577" y="1358800"/>
                </a:lnTo>
                <a:lnTo>
                  <a:pt x="1978492" y="1359891"/>
                </a:lnTo>
                <a:lnTo>
                  <a:pt x="2013410" y="1360619"/>
                </a:lnTo>
                <a:lnTo>
                  <a:pt x="2047272" y="1361105"/>
                </a:lnTo>
                <a:lnTo>
                  <a:pt x="2080431" y="1361428"/>
                </a:lnTo>
                <a:lnTo>
                  <a:pt x="2113119" y="1361644"/>
                </a:lnTo>
                <a:lnTo>
                  <a:pt x="2145495" y="1360729"/>
                </a:lnTo>
                <a:lnTo>
                  <a:pt x="2177662" y="1359061"/>
                </a:lnTo>
                <a:lnTo>
                  <a:pt x="2209689" y="1356891"/>
                </a:lnTo>
                <a:lnTo>
                  <a:pt x="2241625" y="1354386"/>
                </a:lnTo>
                <a:lnTo>
                  <a:pt x="2273498" y="1351657"/>
                </a:lnTo>
                <a:lnTo>
                  <a:pt x="2305331" y="1348780"/>
                </a:lnTo>
                <a:lnTo>
                  <a:pt x="2337136" y="1345803"/>
                </a:lnTo>
                <a:lnTo>
                  <a:pt x="2368923" y="1342761"/>
                </a:lnTo>
                <a:lnTo>
                  <a:pt x="2400697" y="1339673"/>
                </a:lnTo>
                <a:lnTo>
                  <a:pt x="2431405" y="1335499"/>
                </a:lnTo>
                <a:lnTo>
                  <a:pt x="2461403" y="1330599"/>
                </a:lnTo>
                <a:lnTo>
                  <a:pt x="2490925" y="1325216"/>
                </a:lnTo>
                <a:lnTo>
                  <a:pt x="2520132" y="1319511"/>
                </a:lnTo>
                <a:lnTo>
                  <a:pt x="2549128" y="1313591"/>
                </a:lnTo>
                <a:lnTo>
                  <a:pt x="2577984" y="1307527"/>
                </a:lnTo>
                <a:lnTo>
                  <a:pt x="2605688" y="1301368"/>
                </a:lnTo>
                <a:lnTo>
                  <a:pt x="2632624" y="1295145"/>
                </a:lnTo>
                <a:lnTo>
                  <a:pt x="2659048" y="1288880"/>
                </a:lnTo>
                <a:lnTo>
                  <a:pt x="2686189" y="1281528"/>
                </a:lnTo>
                <a:lnTo>
                  <a:pt x="2713808" y="1273453"/>
                </a:lnTo>
                <a:lnTo>
                  <a:pt x="2741746" y="1264893"/>
                </a:lnTo>
                <a:lnTo>
                  <a:pt x="2767779" y="1256012"/>
                </a:lnTo>
                <a:lnTo>
                  <a:pt x="2792543" y="1246917"/>
                </a:lnTo>
                <a:lnTo>
                  <a:pt x="2839815" y="1228344"/>
                </a:lnTo>
                <a:lnTo>
                  <a:pt x="2885518" y="1209505"/>
                </a:lnTo>
                <a:lnTo>
                  <a:pt x="2927703" y="1187728"/>
                </a:lnTo>
                <a:lnTo>
                  <a:pt x="2966560" y="1163937"/>
                </a:lnTo>
                <a:lnTo>
                  <a:pt x="3001469" y="1139253"/>
                </a:lnTo>
                <a:lnTo>
                  <a:pt x="3034624" y="1111348"/>
                </a:lnTo>
                <a:lnTo>
                  <a:pt x="3080216" y="1065888"/>
                </a:lnTo>
                <a:lnTo>
                  <a:pt x="3106310" y="1029353"/>
                </a:lnTo>
                <a:lnTo>
                  <a:pt x="3117714" y="1004794"/>
                </a:lnTo>
                <a:lnTo>
                  <a:pt x="3128492" y="977837"/>
                </a:lnTo>
                <a:lnTo>
                  <a:pt x="3146111" y="930953"/>
                </a:lnTo>
                <a:lnTo>
                  <a:pt x="3159939" y="888949"/>
                </a:lnTo>
                <a:lnTo>
                  <a:pt x="3169612" y="849113"/>
                </a:lnTo>
                <a:lnTo>
                  <a:pt x="3174617" y="810242"/>
                </a:lnTo>
                <a:lnTo>
                  <a:pt x="3176841" y="771799"/>
                </a:lnTo>
                <a:lnTo>
                  <a:pt x="3177830" y="733547"/>
                </a:lnTo>
                <a:lnTo>
                  <a:pt x="3172625" y="695379"/>
                </a:lnTo>
                <a:lnTo>
                  <a:pt x="3162198" y="658307"/>
                </a:lnTo>
                <a:lnTo>
                  <a:pt x="3146980" y="624192"/>
                </a:lnTo>
                <a:lnTo>
                  <a:pt x="3118344" y="591391"/>
                </a:lnTo>
                <a:lnTo>
                  <a:pt x="3083040" y="559174"/>
                </a:lnTo>
                <a:lnTo>
                  <a:pt x="3049710" y="527216"/>
                </a:lnTo>
                <a:lnTo>
                  <a:pt x="3014436" y="498196"/>
                </a:lnTo>
                <a:lnTo>
                  <a:pt x="2978650" y="472246"/>
                </a:lnTo>
                <a:lnTo>
                  <a:pt x="2945106" y="450128"/>
                </a:lnTo>
                <a:lnTo>
                  <a:pt x="2909737" y="429716"/>
                </a:lnTo>
                <a:lnTo>
                  <a:pt x="2872850" y="410060"/>
                </a:lnTo>
                <a:lnTo>
                  <a:pt x="2835290" y="390740"/>
                </a:lnTo>
                <a:lnTo>
                  <a:pt x="2794607" y="374393"/>
                </a:lnTo>
                <a:lnTo>
                  <a:pt x="2750773" y="361130"/>
                </a:lnTo>
                <a:lnTo>
                  <a:pt x="2727231" y="356112"/>
                </a:lnTo>
                <a:lnTo>
                  <a:pt x="2680612" y="346656"/>
                </a:lnTo>
                <a:lnTo>
                  <a:pt x="2638725" y="335397"/>
                </a:lnTo>
                <a:lnTo>
                  <a:pt x="2593298" y="326160"/>
                </a:lnTo>
                <a:lnTo>
                  <a:pt x="2545944" y="318526"/>
                </a:lnTo>
                <a:lnTo>
                  <a:pt x="2500203" y="311606"/>
                </a:lnTo>
                <a:lnTo>
                  <a:pt x="2476576" y="308279"/>
                </a:lnTo>
                <a:lnTo>
                  <a:pt x="2452358" y="305002"/>
                </a:lnTo>
                <a:lnTo>
                  <a:pt x="2427745" y="301760"/>
                </a:lnTo>
                <a:lnTo>
                  <a:pt x="2402871" y="298540"/>
                </a:lnTo>
                <a:lnTo>
                  <a:pt x="2377821" y="295335"/>
                </a:lnTo>
                <a:lnTo>
                  <a:pt x="2352654" y="292140"/>
                </a:lnTo>
                <a:lnTo>
                  <a:pt x="2327409" y="291068"/>
                </a:lnTo>
                <a:lnTo>
                  <a:pt x="2302114" y="291412"/>
                </a:lnTo>
                <a:lnTo>
                  <a:pt x="2276783" y="292700"/>
                </a:lnTo>
                <a:lnTo>
                  <a:pt x="2252488" y="293558"/>
                </a:lnTo>
                <a:lnTo>
                  <a:pt x="2205737" y="294511"/>
                </a:lnTo>
                <a:lnTo>
                  <a:pt x="2181840" y="296883"/>
                </a:lnTo>
                <a:lnTo>
                  <a:pt x="2157442" y="300580"/>
                </a:lnTo>
                <a:lnTo>
                  <a:pt x="2132710" y="305162"/>
                </a:lnTo>
                <a:lnTo>
                  <a:pt x="2107755" y="308216"/>
                </a:lnTo>
                <a:lnTo>
                  <a:pt x="2082652" y="310252"/>
                </a:lnTo>
                <a:lnTo>
                  <a:pt x="2057451" y="311610"/>
                </a:lnTo>
                <a:lnTo>
                  <a:pt x="2032182" y="311457"/>
                </a:lnTo>
                <a:lnTo>
                  <a:pt x="2006870" y="310296"/>
                </a:lnTo>
                <a:lnTo>
                  <a:pt x="1981529" y="308464"/>
                </a:lnTo>
                <a:lnTo>
                  <a:pt x="1957227" y="305126"/>
                </a:lnTo>
                <a:lnTo>
                  <a:pt x="1910468" y="295773"/>
                </a:lnTo>
                <a:lnTo>
                  <a:pt x="1867814" y="281738"/>
                </a:lnTo>
                <a:lnTo>
                  <a:pt x="1827690" y="267034"/>
                </a:lnTo>
                <a:lnTo>
                  <a:pt x="1788691" y="256970"/>
                </a:lnTo>
                <a:lnTo>
                  <a:pt x="1753013" y="246148"/>
                </a:lnTo>
                <a:lnTo>
                  <a:pt x="1718459" y="233224"/>
                </a:lnTo>
                <a:lnTo>
                  <a:pt x="1681935" y="216897"/>
                </a:lnTo>
                <a:lnTo>
                  <a:pt x="1644536" y="201879"/>
                </a:lnTo>
                <a:lnTo>
                  <a:pt x="1606747" y="188149"/>
                </a:lnTo>
                <a:lnTo>
                  <a:pt x="1568786" y="174991"/>
                </a:lnTo>
                <a:lnTo>
                  <a:pt x="1530747" y="164910"/>
                </a:lnTo>
                <a:lnTo>
                  <a:pt x="1491616" y="156901"/>
                </a:lnTo>
                <a:lnTo>
                  <a:pt x="1449530" y="149815"/>
                </a:lnTo>
                <a:lnTo>
                  <a:pt x="1408953" y="145959"/>
                </a:lnTo>
                <a:lnTo>
                  <a:pt x="1367635" y="144246"/>
                </a:lnTo>
                <a:lnTo>
                  <a:pt x="1273621" y="14287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SMARTInkShape-1400"/>
          <p:cNvSpPr/>
          <p:nvPr>
            <p:custDataLst>
              <p:tags r:id="rId7"/>
            </p:custDataLst>
          </p:nvPr>
        </p:nvSpPr>
        <p:spPr>
          <a:xfrm>
            <a:off x="9860876" y="4392526"/>
            <a:ext cx="2099858" cy="1651653"/>
          </a:xfrm>
          <a:custGeom>
            <a:avLst/>
            <a:gdLst/>
            <a:ahLst/>
            <a:cxnLst/>
            <a:rect l="0" t="0" r="0" b="0"/>
            <a:pathLst>
              <a:path w="2099858" h="1651653">
                <a:moveTo>
                  <a:pt x="1931074" y="446174"/>
                </a:moveTo>
                <a:lnTo>
                  <a:pt x="1931074" y="446174"/>
                </a:lnTo>
                <a:lnTo>
                  <a:pt x="1955089" y="400039"/>
                </a:lnTo>
                <a:lnTo>
                  <a:pt x="1956610" y="393193"/>
                </a:lnTo>
                <a:lnTo>
                  <a:pt x="1953693" y="368387"/>
                </a:lnTo>
                <a:lnTo>
                  <a:pt x="1946126" y="345985"/>
                </a:lnTo>
                <a:lnTo>
                  <a:pt x="1917782" y="310188"/>
                </a:lnTo>
                <a:lnTo>
                  <a:pt x="1873428" y="272456"/>
                </a:lnTo>
                <a:lnTo>
                  <a:pt x="1832905" y="246328"/>
                </a:lnTo>
                <a:lnTo>
                  <a:pt x="1794037" y="227152"/>
                </a:lnTo>
                <a:lnTo>
                  <a:pt x="1749008" y="208065"/>
                </a:lnTo>
                <a:lnTo>
                  <a:pt x="1702151" y="189004"/>
                </a:lnTo>
                <a:lnTo>
                  <a:pt x="1669523" y="175243"/>
                </a:lnTo>
                <a:lnTo>
                  <a:pt x="1633853" y="158543"/>
                </a:lnTo>
                <a:lnTo>
                  <a:pt x="1599657" y="143361"/>
                </a:lnTo>
                <a:lnTo>
                  <a:pt x="1564703" y="130615"/>
                </a:lnTo>
                <a:lnTo>
                  <a:pt x="1524473" y="121423"/>
                </a:lnTo>
                <a:lnTo>
                  <a:pt x="1484721" y="110987"/>
                </a:lnTo>
                <a:lnTo>
                  <a:pt x="1443770" y="99294"/>
                </a:lnTo>
                <a:lnTo>
                  <a:pt x="1397347" y="87041"/>
                </a:lnTo>
                <a:lnTo>
                  <a:pt x="1351316" y="74540"/>
                </a:lnTo>
                <a:lnTo>
                  <a:pt x="1305103" y="62987"/>
                </a:lnTo>
                <a:lnTo>
                  <a:pt x="1280926" y="58424"/>
                </a:lnTo>
                <a:lnTo>
                  <a:pt x="1256342" y="54324"/>
                </a:lnTo>
                <a:lnTo>
                  <a:pt x="1231486" y="49474"/>
                </a:lnTo>
                <a:lnTo>
                  <a:pt x="1206448" y="44124"/>
                </a:lnTo>
                <a:lnTo>
                  <a:pt x="1181290" y="38441"/>
                </a:lnTo>
                <a:lnTo>
                  <a:pt x="1154993" y="33593"/>
                </a:lnTo>
                <a:lnTo>
                  <a:pt x="1127937" y="29304"/>
                </a:lnTo>
                <a:lnTo>
                  <a:pt x="1100374" y="25385"/>
                </a:lnTo>
                <a:lnTo>
                  <a:pt x="1073533" y="21715"/>
                </a:lnTo>
                <a:lnTo>
                  <a:pt x="1047171" y="18210"/>
                </a:lnTo>
                <a:lnTo>
                  <a:pt x="1021131" y="14815"/>
                </a:lnTo>
                <a:lnTo>
                  <a:pt x="995303" y="12551"/>
                </a:lnTo>
                <a:lnTo>
                  <a:pt x="969619" y="11042"/>
                </a:lnTo>
                <a:lnTo>
                  <a:pt x="944029" y="10036"/>
                </a:lnTo>
                <a:lnTo>
                  <a:pt x="917444" y="8307"/>
                </a:lnTo>
                <a:lnTo>
                  <a:pt x="890196" y="6096"/>
                </a:lnTo>
                <a:lnTo>
                  <a:pt x="862505" y="3563"/>
                </a:lnTo>
                <a:lnTo>
                  <a:pt x="835578" y="1876"/>
                </a:lnTo>
                <a:lnTo>
                  <a:pt x="809160" y="750"/>
                </a:lnTo>
                <a:lnTo>
                  <a:pt x="783081" y="0"/>
                </a:lnTo>
                <a:lnTo>
                  <a:pt x="756171" y="1616"/>
                </a:lnTo>
                <a:lnTo>
                  <a:pt x="728706" y="4810"/>
                </a:lnTo>
                <a:lnTo>
                  <a:pt x="700870" y="9056"/>
                </a:lnTo>
                <a:lnTo>
                  <a:pt x="673846" y="12946"/>
                </a:lnTo>
                <a:lnTo>
                  <a:pt x="647364" y="16597"/>
                </a:lnTo>
                <a:lnTo>
                  <a:pt x="621242" y="20089"/>
                </a:lnTo>
                <a:lnTo>
                  <a:pt x="595362" y="25592"/>
                </a:lnTo>
                <a:lnTo>
                  <a:pt x="569641" y="32436"/>
                </a:lnTo>
                <a:lnTo>
                  <a:pt x="544027" y="40174"/>
                </a:lnTo>
                <a:lnTo>
                  <a:pt x="518484" y="47449"/>
                </a:lnTo>
                <a:lnTo>
                  <a:pt x="492990" y="54415"/>
                </a:lnTo>
                <a:lnTo>
                  <a:pt x="467526" y="61177"/>
                </a:lnTo>
                <a:lnTo>
                  <a:pt x="443142" y="69917"/>
                </a:lnTo>
                <a:lnTo>
                  <a:pt x="396293" y="90918"/>
                </a:lnTo>
                <a:lnTo>
                  <a:pt x="353600" y="114363"/>
                </a:lnTo>
                <a:lnTo>
                  <a:pt x="313458" y="138894"/>
                </a:lnTo>
                <a:lnTo>
                  <a:pt x="274451" y="163908"/>
                </a:lnTo>
                <a:lnTo>
                  <a:pt x="238770" y="194781"/>
                </a:lnTo>
                <a:lnTo>
                  <a:pt x="205272" y="228610"/>
                </a:lnTo>
                <a:lnTo>
                  <a:pt x="172746" y="261285"/>
                </a:lnTo>
                <a:lnTo>
                  <a:pt x="146296" y="296268"/>
                </a:lnTo>
                <a:lnTo>
                  <a:pt x="122898" y="334041"/>
                </a:lnTo>
                <a:lnTo>
                  <a:pt x="98387" y="375523"/>
                </a:lnTo>
                <a:lnTo>
                  <a:pt x="76206" y="418654"/>
                </a:lnTo>
                <a:lnTo>
                  <a:pt x="56821" y="463576"/>
                </a:lnTo>
                <a:lnTo>
                  <a:pt x="48689" y="487409"/>
                </a:lnTo>
                <a:lnTo>
                  <a:pt x="41151" y="511764"/>
                </a:lnTo>
                <a:lnTo>
                  <a:pt x="34008" y="536467"/>
                </a:lnTo>
                <a:lnTo>
                  <a:pt x="27131" y="561403"/>
                </a:lnTo>
                <a:lnTo>
                  <a:pt x="20428" y="586493"/>
                </a:lnTo>
                <a:lnTo>
                  <a:pt x="14901" y="611686"/>
                </a:lnTo>
                <a:lnTo>
                  <a:pt x="10159" y="636949"/>
                </a:lnTo>
                <a:lnTo>
                  <a:pt x="5939" y="662257"/>
                </a:lnTo>
                <a:lnTo>
                  <a:pt x="3125" y="688655"/>
                </a:lnTo>
                <a:lnTo>
                  <a:pt x="1250" y="715778"/>
                </a:lnTo>
                <a:lnTo>
                  <a:pt x="0" y="743385"/>
                </a:lnTo>
                <a:lnTo>
                  <a:pt x="224" y="770256"/>
                </a:lnTo>
                <a:lnTo>
                  <a:pt x="1432" y="796637"/>
                </a:lnTo>
                <a:lnTo>
                  <a:pt x="3296" y="822691"/>
                </a:lnTo>
                <a:lnTo>
                  <a:pt x="5598" y="849585"/>
                </a:lnTo>
                <a:lnTo>
                  <a:pt x="8190" y="877040"/>
                </a:lnTo>
                <a:lnTo>
                  <a:pt x="10976" y="904868"/>
                </a:lnTo>
                <a:lnTo>
                  <a:pt x="14951" y="932945"/>
                </a:lnTo>
                <a:lnTo>
                  <a:pt x="19718" y="961188"/>
                </a:lnTo>
                <a:lnTo>
                  <a:pt x="25011" y="989542"/>
                </a:lnTo>
                <a:lnTo>
                  <a:pt x="31716" y="1017969"/>
                </a:lnTo>
                <a:lnTo>
                  <a:pt x="39360" y="1046446"/>
                </a:lnTo>
                <a:lnTo>
                  <a:pt x="47632" y="1074955"/>
                </a:lnTo>
                <a:lnTo>
                  <a:pt x="57379" y="1103487"/>
                </a:lnTo>
                <a:lnTo>
                  <a:pt x="68111" y="1132032"/>
                </a:lnTo>
                <a:lnTo>
                  <a:pt x="79499" y="1160588"/>
                </a:lnTo>
                <a:lnTo>
                  <a:pt x="91324" y="1188092"/>
                </a:lnTo>
                <a:lnTo>
                  <a:pt x="103441" y="1214894"/>
                </a:lnTo>
                <a:lnTo>
                  <a:pt x="115752" y="1241229"/>
                </a:lnTo>
                <a:lnTo>
                  <a:pt x="130309" y="1267253"/>
                </a:lnTo>
                <a:lnTo>
                  <a:pt x="146364" y="1293068"/>
                </a:lnTo>
                <a:lnTo>
                  <a:pt x="163418" y="1318745"/>
                </a:lnTo>
                <a:lnTo>
                  <a:pt x="182195" y="1344330"/>
                </a:lnTo>
                <a:lnTo>
                  <a:pt x="202121" y="1369853"/>
                </a:lnTo>
                <a:lnTo>
                  <a:pt x="222814" y="1395335"/>
                </a:lnTo>
                <a:lnTo>
                  <a:pt x="265562" y="1440582"/>
                </a:lnTo>
                <a:lnTo>
                  <a:pt x="310312" y="1481858"/>
                </a:lnTo>
                <a:lnTo>
                  <a:pt x="334099" y="1501755"/>
                </a:lnTo>
                <a:lnTo>
                  <a:pt x="358424" y="1521370"/>
                </a:lnTo>
                <a:lnTo>
                  <a:pt x="384166" y="1539738"/>
                </a:lnTo>
                <a:lnTo>
                  <a:pt x="410852" y="1557275"/>
                </a:lnTo>
                <a:lnTo>
                  <a:pt x="438167" y="1574258"/>
                </a:lnTo>
                <a:lnTo>
                  <a:pt x="465903" y="1588755"/>
                </a:lnTo>
                <a:lnTo>
                  <a:pt x="493918" y="1601594"/>
                </a:lnTo>
                <a:lnTo>
                  <a:pt x="522120" y="1613330"/>
                </a:lnTo>
                <a:lnTo>
                  <a:pt x="551505" y="1623269"/>
                </a:lnTo>
                <a:lnTo>
                  <a:pt x="581679" y="1632012"/>
                </a:lnTo>
                <a:lnTo>
                  <a:pt x="612376" y="1639958"/>
                </a:lnTo>
                <a:lnTo>
                  <a:pt x="644484" y="1645255"/>
                </a:lnTo>
                <a:lnTo>
                  <a:pt x="677530" y="1648787"/>
                </a:lnTo>
                <a:lnTo>
                  <a:pt x="711203" y="1651141"/>
                </a:lnTo>
                <a:lnTo>
                  <a:pt x="746353" y="1651652"/>
                </a:lnTo>
                <a:lnTo>
                  <a:pt x="782485" y="1650934"/>
                </a:lnTo>
                <a:lnTo>
                  <a:pt x="819274" y="1649397"/>
                </a:lnTo>
                <a:lnTo>
                  <a:pt x="855440" y="1646256"/>
                </a:lnTo>
                <a:lnTo>
                  <a:pt x="891193" y="1642046"/>
                </a:lnTo>
                <a:lnTo>
                  <a:pt x="926670" y="1637121"/>
                </a:lnTo>
                <a:lnTo>
                  <a:pt x="961963" y="1630664"/>
                </a:lnTo>
                <a:lnTo>
                  <a:pt x="997133" y="1623184"/>
                </a:lnTo>
                <a:lnTo>
                  <a:pt x="1032222" y="1615022"/>
                </a:lnTo>
                <a:lnTo>
                  <a:pt x="1066198" y="1605348"/>
                </a:lnTo>
                <a:lnTo>
                  <a:pt x="1099432" y="1594665"/>
                </a:lnTo>
                <a:lnTo>
                  <a:pt x="1132171" y="1583310"/>
                </a:lnTo>
                <a:lnTo>
                  <a:pt x="1165639" y="1569390"/>
                </a:lnTo>
                <a:lnTo>
                  <a:pt x="1199592" y="1553759"/>
                </a:lnTo>
                <a:lnTo>
                  <a:pt x="1233868" y="1536989"/>
                </a:lnTo>
                <a:lnTo>
                  <a:pt x="1267304" y="1520517"/>
                </a:lnTo>
                <a:lnTo>
                  <a:pt x="1300178" y="1504245"/>
                </a:lnTo>
                <a:lnTo>
                  <a:pt x="1332676" y="1488105"/>
                </a:lnTo>
                <a:lnTo>
                  <a:pt x="1364926" y="1469936"/>
                </a:lnTo>
                <a:lnTo>
                  <a:pt x="1397009" y="1450416"/>
                </a:lnTo>
                <a:lnTo>
                  <a:pt x="1428981" y="1429994"/>
                </a:lnTo>
                <a:lnTo>
                  <a:pt x="1459821" y="1408970"/>
                </a:lnTo>
                <a:lnTo>
                  <a:pt x="1489906" y="1387547"/>
                </a:lnTo>
                <a:lnTo>
                  <a:pt x="1519487" y="1365856"/>
                </a:lnTo>
                <a:lnTo>
                  <a:pt x="1548732" y="1342929"/>
                </a:lnTo>
                <a:lnTo>
                  <a:pt x="1577754" y="1319177"/>
                </a:lnTo>
                <a:lnTo>
                  <a:pt x="1606627" y="1294876"/>
                </a:lnTo>
                <a:lnTo>
                  <a:pt x="1634343" y="1270209"/>
                </a:lnTo>
                <a:lnTo>
                  <a:pt x="1661287" y="1245297"/>
                </a:lnTo>
                <a:lnTo>
                  <a:pt x="1687715" y="1220223"/>
                </a:lnTo>
                <a:lnTo>
                  <a:pt x="1712743" y="1193982"/>
                </a:lnTo>
                <a:lnTo>
                  <a:pt x="1736837" y="1166963"/>
                </a:lnTo>
                <a:lnTo>
                  <a:pt x="1760308" y="1139425"/>
                </a:lnTo>
                <a:lnTo>
                  <a:pt x="1782305" y="1111541"/>
                </a:lnTo>
                <a:lnTo>
                  <a:pt x="1803321" y="1083427"/>
                </a:lnTo>
                <a:lnTo>
                  <a:pt x="1823679" y="1055159"/>
                </a:lnTo>
                <a:lnTo>
                  <a:pt x="1842545" y="1027848"/>
                </a:lnTo>
                <a:lnTo>
                  <a:pt x="1860413" y="1001173"/>
                </a:lnTo>
                <a:lnTo>
                  <a:pt x="1877617" y="974924"/>
                </a:lnTo>
                <a:lnTo>
                  <a:pt x="1894377" y="947898"/>
                </a:lnTo>
                <a:lnTo>
                  <a:pt x="1910843" y="920357"/>
                </a:lnTo>
                <a:lnTo>
                  <a:pt x="1927111" y="892471"/>
                </a:lnTo>
                <a:lnTo>
                  <a:pt x="1943248" y="864355"/>
                </a:lnTo>
                <a:lnTo>
                  <a:pt x="1959299" y="836087"/>
                </a:lnTo>
                <a:lnTo>
                  <a:pt x="1975291" y="807716"/>
                </a:lnTo>
                <a:lnTo>
                  <a:pt x="1990185" y="779277"/>
                </a:lnTo>
                <a:lnTo>
                  <a:pt x="2004349" y="750793"/>
                </a:lnTo>
                <a:lnTo>
                  <a:pt x="2018024" y="722278"/>
                </a:lnTo>
                <a:lnTo>
                  <a:pt x="2030316" y="693743"/>
                </a:lnTo>
                <a:lnTo>
                  <a:pt x="2041686" y="665196"/>
                </a:lnTo>
                <a:lnTo>
                  <a:pt x="2052440" y="636638"/>
                </a:lnTo>
                <a:lnTo>
                  <a:pt x="2061726" y="609133"/>
                </a:lnTo>
                <a:lnTo>
                  <a:pt x="2070035" y="582331"/>
                </a:lnTo>
                <a:lnTo>
                  <a:pt x="2077690" y="555995"/>
                </a:lnTo>
                <a:lnTo>
                  <a:pt x="2083851" y="529971"/>
                </a:lnTo>
                <a:lnTo>
                  <a:pt x="2089016" y="504155"/>
                </a:lnTo>
                <a:lnTo>
                  <a:pt x="2093518" y="478478"/>
                </a:lnTo>
                <a:lnTo>
                  <a:pt x="2096521" y="453952"/>
                </a:lnTo>
                <a:lnTo>
                  <a:pt x="2099857" y="406945"/>
                </a:lnTo>
                <a:lnTo>
                  <a:pt x="2095693" y="364181"/>
                </a:lnTo>
                <a:lnTo>
                  <a:pt x="2086788" y="325066"/>
                </a:lnTo>
                <a:lnTo>
                  <a:pt x="2075774" y="290042"/>
                </a:lnTo>
                <a:lnTo>
                  <a:pt x="2052618" y="245631"/>
                </a:lnTo>
                <a:lnTo>
                  <a:pt x="2020592" y="205662"/>
                </a:lnTo>
                <a:lnTo>
                  <a:pt x="1984292" y="177120"/>
                </a:lnTo>
                <a:lnTo>
                  <a:pt x="1937275" y="150630"/>
                </a:lnTo>
                <a:lnTo>
                  <a:pt x="1912024" y="141374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7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1.0&quot;&gt;&lt;object type=&quot;1&quot; unique_id=&quot;10001&quot;&gt;&lt;object type=&quot;2&quot; unique_id=&quot;10817&quot;&gt;&lt;object type=&quot;3&quot; unique_id=&quot;10818&quot;&gt;&lt;property id=&quot;20148&quot; value=&quot;5&quot;/&gt;&lt;property id=&quot;20300&quot; value=&quot;Slide 1 - &amp;quot;Chapter 4&amp;quot;&quot;/&gt;&lt;property id=&quot;20307&quot; value=&quot;256&quot;/&gt;&lt;/object&gt;&lt;object type=&quot;3&quot; unique_id=&quot;10819&quot;&gt;&lt;property id=&quot;20148&quot; value=&quot;5&quot;/&gt;&lt;property id=&quot;20300&quot; value=&quot;Slide 2 - &amp;quot;The Second Law of Motion&amp;quot;&quot;/&gt;&lt;property id=&quot;20307&quot; value=&quot;257&quot;/&gt;&lt;/object&gt;&lt;object type=&quot;3&quot; unique_id=&quot;10820&quot;&gt;&lt;property id=&quot;20148&quot; value=&quot;5&quot;/&gt;&lt;property id=&quot;20300&quot; value=&quot;Slide 3 - &amp;quot;The Second Law of Motion&amp;quot;&quot;/&gt;&lt;property id=&quot;20307&quot; value=&quot;258&quot;/&gt;&lt;/object&gt;&lt;object type=&quot;3&quot; unique_id=&quot;10821&quot;&gt;&lt;property id=&quot;20148&quot; value=&quot;5&quot;/&gt;&lt;property id=&quot;20300&quot; value=&quot;Slide 4 - &amp;quot;The Second Law of Motion&amp;quot;&quot;/&gt;&lt;property id=&quot;20307&quot; value=&quot;259&quot;/&gt;&lt;/object&gt;&lt;object type=&quot;3&quot; unique_id=&quot;10822&quot;&gt;&lt;property id=&quot;20148&quot; value=&quot;5&quot;/&gt;&lt;property id=&quot;20300&quot; value=&quot;Slide 5 - &amp;quot;The Second Law of Motion&amp;quot;&quot;/&gt;&lt;property id=&quot;20307&quot; value=&quot;260&quot;/&gt;&lt;/object&gt;&lt;object type=&quot;3&quot; unique_id=&quot;10823&quot;&gt;&lt;property id=&quot;20148&quot; value=&quot;5&quot;/&gt;&lt;property id=&quot;20300&quot; value=&quot;Slide 6 - &amp;quot;The Second Law of Motion&amp;quot;&quot;/&gt;&lt;property id=&quot;20307&quot; value=&quot;261&quot;/&gt;&lt;/object&gt;&lt;object type=&quot;3&quot; unique_id=&quot;10824&quot;&gt;&lt;property id=&quot;20148&quot; value=&quot;5&quot;/&gt;&lt;property id=&quot;20300&quot; value=&quot;Slide 7 - &amp;quot;The Second Law of Motion&amp;quot;&quot;/&gt;&lt;property id=&quot;20307&quot; value=&quot;262&quot;/&gt;&lt;/object&gt;&lt;object type=&quot;3&quot; unique_id=&quot;10991&quot;&gt;&lt;property id=&quot;20148&quot; value=&quot;5&quot;/&gt;&lt;property id=&quot;20300&quot; value=&quot;Slide 8&quot;/&gt;&lt;property id=&quot;20307&quot; value=&quot;263&quot;/&gt;&lt;/object&gt;&lt;/object&gt;&lt;object type=&quot;8&quot; unique_id=&quot;10833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434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System</vt:lpstr>
      <vt:lpstr>Office Theme</vt:lpstr>
      <vt:lpstr>Chapter 4</vt:lpstr>
      <vt:lpstr>The Second Law of Motion</vt:lpstr>
      <vt:lpstr>The Second Law of Motion</vt:lpstr>
      <vt:lpstr>The Second Law of Motion</vt:lpstr>
      <vt:lpstr>The Second Law of Motion</vt:lpstr>
      <vt:lpstr>The Second Law of Motion</vt:lpstr>
      <vt:lpstr>The Second Law of Motion</vt:lpstr>
      <vt:lpstr>PowerPoint Presentation</vt:lpstr>
    </vt:vector>
  </TitlesOfParts>
  <Company>DVSD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creator>Dvsdsys</dc:creator>
  <cp:lastModifiedBy>dvsd</cp:lastModifiedBy>
  <cp:revision>28</cp:revision>
  <cp:lastPrinted>2016-11-15T19:37:02Z</cp:lastPrinted>
  <dcterms:created xsi:type="dcterms:W3CDTF">2016-10-26T13:14:10Z</dcterms:created>
  <dcterms:modified xsi:type="dcterms:W3CDTF">2016-12-15T14:15:53Z</dcterms:modified>
</cp:coreProperties>
</file>